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2.jpg" ContentType="image/jpg"/>
  <Override PartName="/ppt/media/image2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1" r:id="rId9"/>
    <p:sldId id="271" r:id="rId10"/>
    <p:sldId id="270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45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821210" y="148793"/>
            <a:ext cx="5936615" cy="1447800"/>
          </a:xfrm>
          <a:custGeom>
            <a:avLst/>
            <a:gdLst/>
            <a:ahLst/>
            <a:cxnLst/>
            <a:rect l="l" t="t" r="r" b="b"/>
            <a:pathLst>
              <a:path w="5936615" h="1447800">
                <a:moveTo>
                  <a:pt x="3503874" y="12699"/>
                </a:moveTo>
                <a:lnTo>
                  <a:pt x="1484927" y="12699"/>
                </a:lnTo>
                <a:lnTo>
                  <a:pt x="1536576" y="0"/>
                </a:lnTo>
                <a:lnTo>
                  <a:pt x="3451925" y="0"/>
                </a:lnTo>
                <a:lnTo>
                  <a:pt x="3503874" y="12699"/>
                </a:lnTo>
                <a:close/>
              </a:path>
              <a:path w="5936615" h="1447800">
                <a:moveTo>
                  <a:pt x="3914133" y="25399"/>
                </a:moveTo>
                <a:lnTo>
                  <a:pt x="1123586" y="25399"/>
                </a:lnTo>
                <a:lnTo>
                  <a:pt x="1175172" y="12699"/>
                </a:lnTo>
                <a:lnTo>
                  <a:pt x="3863487" y="12699"/>
                </a:lnTo>
                <a:lnTo>
                  <a:pt x="3914133" y="25399"/>
                </a:lnTo>
                <a:close/>
              </a:path>
              <a:path w="5936615" h="1447800">
                <a:moveTo>
                  <a:pt x="4218005" y="38099"/>
                </a:moveTo>
                <a:lnTo>
                  <a:pt x="865931" y="38099"/>
                </a:lnTo>
                <a:lnTo>
                  <a:pt x="917419" y="25399"/>
                </a:lnTo>
                <a:lnTo>
                  <a:pt x="4167359" y="25399"/>
                </a:lnTo>
                <a:lnTo>
                  <a:pt x="4218005" y="38099"/>
                </a:lnTo>
                <a:close/>
              </a:path>
              <a:path w="5936615" h="1447800">
                <a:moveTo>
                  <a:pt x="4471231" y="50799"/>
                </a:moveTo>
                <a:lnTo>
                  <a:pt x="682584" y="50799"/>
                </a:lnTo>
                <a:lnTo>
                  <a:pt x="763031" y="38099"/>
                </a:lnTo>
                <a:lnTo>
                  <a:pt x="4420586" y="38099"/>
                </a:lnTo>
                <a:lnTo>
                  <a:pt x="4471231" y="50799"/>
                </a:lnTo>
                <a:close/>
              </a:path>
              <a:path w="5936615" h="1447800">
                <a:moveTo>
                  <a:pt x="5377892" y="126999"/>
                </a:moveTo>
                <a:lnTo>
                  <a:pt x="592385" y="126999"/>
                </a:lnTo>
                <a:lnTo>
                  <a:pt x="603736" y="88899"/>
                </a:lnTo>
                <a:lnTo>
                  <a:pt x="624686" y="76199"/>
                </a:lnTo>
                <a:lnTo>
                  <a:pt x="652035" y="50799"/>
                </a:lnTo>
                <a:lnTo>
                  <a:pt x="4623167" y="50799"/>
                </a:lnTo>
                <a:lnTo>
                  <a:pt x="4673812" y="63499"/>
                </a:lnTo>
                <a:lnTo>
                  <a:pt x="4825065" y="63499"/>
                </a:lnTo>
                <a:lnTo>
                  <a:pt x="4875393" y="76199"/>
                </a:lnTo>
                <a:lnTo>
                  <a:pt x="4976064" y="76199"/>
                </a:lnTo>
                <a:lnTo>
                  <a:pt x="5026393" y="88899"/>
                </a:lnTo>
                <a:lnTo>
                  <a:pt x="5127000" y="88899"/>
                </a:lnTo>
                <a:lnTo>
                  <a:pt x="5177264" y="101599"/>
                </a:lnTo>
                <a:lnTo>
                  <a:pt x="5227492" y="101599"/>
                </a:lnTo>
                <a:lnTo>
                  <a:pt x="5277678" y="114299"/>
                </a:lnTo>
                <a:lnTo>
                  <a:pt x="5327813" y="114299"/>
                </a:lnTo>
                <a:lnTo>
                  <a:pt x="5377892" y="126999"/>
                </a:lnTo>
                <a:close/>
              </a:path>
              <a:path w="5936615" h="1447800">
                <a:moveTo>
                  <a:pt x="5428982" y="469899"/>
                </a:moveTo>
                <a:lnTo>
                  <a:pt x="484077" y="469899"/>
                </a:lnTo>
                <a:lnTo>
                  <a:pt x="433928" y="457199"/>
                </a:lnTo>
                <a:lnTo>
                  <a:pt x="398390" y="457199"/>
                </a:lnTo>
                <a:lnTo>
                  <a:pt x="369936" y="431799"/>
                </a:lnTo>
                <a:lnTo>
                  <a:pt x="350624" y="406399"/>
                </a:lnTo>
                <a:lnTo>
                  <a:pt x="342511" y="368299"/>
                </a:lnTo>
                <a:lnTo>
                  <a:pt x="349081" y="330199"/>
                </a:lnTo>
                <a:lnTo>
                  <a:pt x="369479" y="304799"/>
                </a:lnTo>
                <a:lnTo>
                  <a:pt x="399247" y="292099"/>
                </a:lnTo>
                <a:lnTo>
                  <a:pt x="433928" y="279399"/>
                </a:lnTo>
                <a:lnTo>
                  <a:pt x="515594" y="279399"/>
                </a:lnTo>
                <a:lnTo>
                  <a:pt x="506491" y="266699"/>
                </a:lnTo>
                <a:lnTo>
                  <a:pt x="499444" y="253999"/>
                </a:lnTo>
                <a:lnTo>
                  <a:pt x="494683" y="228599"/>
                </a:lnTo>
                <a:lnTo>
                  <a:pt x="492435" y="215899"/>
                </a:lnTo>
                <a:lnTo>
                  <a:pt x="499006" y="177799"/>
                </a:lnTo>
                <a:lnTo>
                  <a:pt x="519403" y="152399"/>
                </a:lnTo>
                <a:lnTo>
                  <a:pt x="549171" y="126999"/>
                </a:lnTo>
                <a:lnTo>
                  <a:pt x="5427906" y="126999"/>
                </a:lnTo>
                <a:lnTo>
                  <a:pt x="5477849" y="139699"/>
                </a:lnTo>
                <a:lnTo>
                  <a:pt x="5527713" y="139699"/>
                </a:lnTo>
                <a:lnTo>
                  <a:pt x="5555652" y="152399"/>
                </a:lnTo>
                <a:lnTo>
                  <a:pt x="5576621" y="177799"/>
                </a:lnTo>
                <a:lnTo>
                  <a:pt x="5589591" y="203199"/>
                </a:lnTo>
                <a:lnTo>
                  <a:pt x="5593534" y="228599"/>
                </a:lnTo>
                <a:lnTo>
                  <a:pt x="5649603" y="253999"/>
                </a:lnTo>
                <a:lnTo>
                  <a:pt x="5677524" y="253999"/>
                </a:lnTo>
                <a:lnTo>
                  <a:pt x="5705673" y="266699"/>
                </a:lnTo>
                <a:lnTo>
                  <a:pt x="5735326" y="279399"/>
                </a:lnTo>
                <a:lnTo>
                  <a:pt x="5757324" y="304799"/>
                </a:lnTo>
                <a:lnTo>
                  <a:pt x="5769951" y="330199"/>
                </a:lnTo>
                <a:lnTo>
                  <a:pt x="5771493" y="368299"/>
                </a:lnTo>
                <a:lnTo>
                  <a:pt x="5761171" y="393699"/>
                </a:lnTo>
                <a:lnTo>
                  <a:pt x="5741021" y="419099"/>
                </a:lnTo>
                <a:lnTo>
                  <a:pt x="5713557" y="431799"/>
                </a:lnTo>
                <a:lnTo>
                  <a:pt x="5436296" y="431799"/>
                </a:lnTo>
                <a:lnTo>
                  <a:pt x="5435838" y="444499"/>
                </a:lnTo>
                <a:lnTo>
                  <a:pt x="5434467" y="444499"/>
                </a:lnTo>
                <a:lnTo>
                  <a:pt x="5432182" y="457199"/>
                </a:lnTo>
                <a:lnTo>
                  <a:pt x="5428982" y="469899"/>
                </a:lnTo>
                <a:close/>
              </a:path>
              <a:path w="5936615" h="1447800">
                <a:moveTo>
                  <a:pt x="5681295" y="444499"/>
                </a:moveTo>
                <a:lnTo>
                  <a:pt x="5612731" y="444499"/>
                </a:lnTo>
                <a:lnTo>
                  <a:pt x="5589877" y="431799"/>
                </a:lnTo>
                <a:lnTo>
                  <a:pt x="5713557" y="431799"/>
                </a:lnTo>
                <a:lnTo>
                  <a:pt x="5681295" y="444499"/>
                </a:lnTo>
                <a:close/>
              </a:path>
              <a:path w="5936615" h="1447800">
                <a:moveTo>
                  <a:pt x="5408032" y="1320799"/>
                </a:moveTo>
                <a:lnTo>
                  <a:pt x="2008747" y="1320799"/>
                </a:lnTo>
                <a:lnTo>
                  <a:pt x="939772" y="1282699"/>
                </a:lnTo>
                <a:lnTo>
                  <a:pt x="640352" y="1282699"/>
                </a:lnTo>
                <a:lnTo>
                  <a:pt x="490643" y="1269999"/>
                </a:lnTo>
                <a:lnTo>
                  <a:pt x="91417" y="1269999"/>
                </a:lnTo>
                <a:lnTo>
                  <a:pt x="55878" y="1257299"/>
                </a:lnTo>
                <a:lnTo>
                  <a:pt x="27425" y="1231899"/>
                </a:lnTo>
                <a:lnTo>
                  <a:pt x="8113" y="1206499"/>
                </a:lnTo>
                <a:lnTo>
                  <a:pt x="0" y="1168399"/>
                </a:lnTo>
                <a:lnTo>
                  <a:pt x="6570" y="1142999"/>
                </a:lnTo>
                <a:lnTo>
                  <a:pt x="26968" y="1104899"/>
                </a:lnTo>
                <a:lnTo>
                  <a:pt x="56736" y="1092199"/>
                </a:lnTo>
                <a:lnTo>
                  <a:pt x="91417" y="1079499"/>
                </a:lnTo>
                <a:lnTo>
                  <a:pt x="312038" y="1079499"/>
                </a:lnTo>
                <a:lnTo>
                  <a:pt x="307162" y="1066799"/>
                </a:lnTo>
                <a:lnTo>
                  <a:pt x="289450" y="1054099"/>
                </a:lnTo>
                <a:lnTo>
                  <a:pt x="276995" y="1028699"/>
                </a:lnTo>
                <a:lnTo>
                  <a:pt x="270481" y="1003299"/>
                </a:lnTo>
                <a:lnTo>
                  <a:pt x="270595" y="977899"/>
                </a:lnTo>
                <a:lnTo>
                  <a:pt x="281261" y="952499"/>
                </a:lnTo>
                <a:lnTo>
                  <a:pt x="301068" y="927099"/>
                </a:lnTo>
                <a:lnTo>
                  <a:pt x="328188" y="914399"/>
                </a:lnTo>
                <a:lnTo>
                  <a:pt x="360794" y="901699"/>
                </a:lnTo>
                <a:lnTo>
                  <a:pt x="443679" y="901699"/>
                </a:lnTo>
                <a:lnTo>
                  <a:pt x="482265" y="888999"/>
                </a:lnTo>
                <a:lnTo>
                  <a:pt x="598480" y="888999"/>
                </a:lnTo>
                <a:lnTo>
                  <a:pt x="588481" y="876299"/>
                </a:lnTo>
                <a:lnTo>
                  <a:pt x="580653" y="863599"/>
                </a:lnTo>
                <a:lnTo>
                  <a:pt x="575340" y="838199"/>
                </a:lnTo>
                <a:lnTo>
                  <a:pt x="572883" y="825499"/>
                </a:lnTo>
                <a:lnTo>
                  <a:pt x="572883" y="812799"/>
                </a:lnTo>
                <a:lnTo>
                  <a:pt x="458306" y="812799"/>
                </a:lnTo>
                <a:lnTo>
                  <a:pt x="422768" y="800099"/>
                </a:lnTo>
                <a:lnTo>
                  <a:pt x="394314" y="774699"/>
                </a:lnTo>
                <a:lnTo>
                  <a:pt x="375002" y="749299"/>
                </a:lnTo>
                <a:lnTo>
                  <a:pt x="366889" y="711199"/>
                </a:lnTo>
                <a:lnTo>
                  <a:pt x="368184" y="698499"/>
                </a:lnTo>
                <a:lnTo>
                  <a:pt x="373593" y="673099"/>
                </a:lnTo>
                <a:lnTo>
                  <a:pt x="382658" y="660399"/>
                </a:lnTo>
                <a:lnTo>
                  <a:pt x="394923" y="647699"/>
                </a:lnTo>
                <a:lnTo>
                  <a:pt x="384925" y="634999"/>
                </a:lnTo>
                <a:lnTo>
                  <a:pt x="377097" y="622299"/>
                </a:lnTo>
                <a:lnTo>
                  <a:pt x="371783" y="609599"/>
                </a:lnTo>
                <a:lnTo>
                  <a:pt x="369326" y="584199"/>
                </a:lnTo>
                <a:lnTo>
                  <a:pt x="375897" y="546099"/>
                </a:lnTo>
                <a:lnTo>
                  <a:pt x="396295" y="520699"/>
                </a:lnTo>
                <a:lnTo>
                  <a:pt x="426062" y="507999"/>
                </a:lnTo>
                <a:lnTo>
                  <a:pt x="460744" y="495299"/>
                </a:lnTo>
                <a:lnTo>
                  <a:pt x="547286" y="482599"/>
                </a:lnTo>
                <a:lnTo>
                  <a:pt x="689897" y="482599"/>
                </a:lnTo>
                <a:lnTo>
                  <a:pt x="737434" y="469899"/>
                </a:lnTo>
                <a:lnTo>
                  <a:pt x="5535027" y="469899"/>
                </a:lnTo>
                <a:lnTo>
                  <a:pt x="5570565" y="482599"/>
                </a:lnTo>
                <a:lnTo>
                  <a:pt x="5599019" y="495299"/>
                </a:lnTo>
                <a:lnTo>
                  <a:pt x="5618331" y="533399"/>
                </a:lnTo>
                <a:lnTo>
                  <a:pt x="5626444" y="558799"/>
                </a:lnTo>
                <a:lnTo>
                  <a:pt x="5621911" y="596899"/>
                </a:lnTo>
                <a:lnTo>
                  <a:pt x="3030845" y="596899"/>
                </a:lnTo>
                <a:lnTo>
                  <a:pt x="2932674" y="609599"/>
                </a:lnTo>
                <a:lnTo>
                  <a:pt x="3963167" y="609599"/>
                </a:lnTo>
                <a:lnTo>
                  <a:pt x="4064510" y="622299"/>
                </a:lnTo>
                <a:lnTo>
                  <a:pt x="4723238" y="622299"/>
                </a:lnTo>
                <a:lnTo>
                  <a:pt x="4922186" y="634999"/>
                </a:lnTo>
                <a:lnTo>
                  <a:pt x="5220911" y="634999"/>
                </a:lnTo>
                <a:lnTo>
                  <a:pt x="5270762" y="647699"/>
                </a:lnTo>
                <a:lnTo>
                  <a:pt x="5583592" y="647699"/>
                </a:lnTo>
                <a:lnTo>
                  <a:pt x="5555748" y="660399"/>
                </a:lnTo>
                <a:lnTo>
                  <a:pt x="5602257" y="660399"/>
                </a:lnTo>
                <a:lnTo>
                  <a:pt x="5630710" y="685799"/>
                </a:lnTo>
                <a:lnTo>
                  <a:pt x="5650022" y="711199"/>
                </a:lnTo>
                <a:lnTo>
                  <a:pt x="5658136" y="749299"/>
                </a:lnTo>
                <a:lnTo>
                  <a:pt x="5651565" y="774699"/>
                </a:lnTo>
                <a:lnTo>
                  <a:pt x="5631167" y="812799"/>
                </a:lnTo>
                <a:lnTo>
                  <a:pt x="5601400" y="825499"/>
                </a:lnTo>
                <a:lnTo>
                  <a:pt x="5566718" y="838199"/>
                </a:lnTo>
                <a:lnTo>
                  <a:pt x="5249804" y="838199"/>
                </a:lnTo>
                <a:lnTo>
                  <a:pt x="5079157" y="850899"/>
                </a:lnTo>
                <a:lnTo>
                  <a:pt x="5090566" y="863599"/>
                </a:lnTo>
                <a:lnTo>
                  <a:pt x="5099117" y="876299"/>
                </a:lnTo>
                <a:lnTo>
                  <a:pt x="5104697" y="901699"/>
                </a:lnTo>
                <a:lnTo>
                  <a:pt x="5107192" y="914399"/>
                </a:lnTo>
                <a:lnTo>
                  <a:pt x="5107192" y="927099"/>
                </a:lnTo>
                <a:lnTo>
                  <a:pt x="5659354" y="927099"/>
                </a:lnTo>
                <a:lnTo>
                  <a:pt x="5694892" y="939799"/>
                </a:lnTo>
                <a:lnTo>
                  <a:pt x="5723346" y="952499"/>
                </a:lnTo>
                <a:lnTo>
                  <a:pt x="5742658" y="990599"/>
                </a:lnTo>
                <a:lnTo>
                  <a:pt x="5750771" y="1028699"/>
                </a:lnTo>
                <a:lnTo>
                  <a:pt x="5744201" y="1054099"/>
                </a:lnTo>
                <a:lnTo>
                  <a:pt x="5723803" y="1092199"/>
                </a:lnTo>
                <a:lnTo>
                  <a:pt x="5694035" y="1104899"/>
                </a:lnTo>
                <a:lnTo>
                  <a:pt x="4409981" y="1104899"/>
                </a:lnTo>
                <a:lnTo>
                  <a:pt x="4515099" y="1117599"/>
                </a:lnTo>
                <a:lnTo>
                  <a:pt x="4882035" y="1117599"/>
                </a:lnTo>
                <a:lnTo>
                  <a:pt x="4934374" y="1130299"/>
                </a:lnTo>
                <a:lnTo>
                  <a:pt x="5878966" y="1130299"/>
                </a:lnTo>
                <a:lnTo>
                  <a:pt x="5907553" y="1142999"/>
                </a:lnTo>
                <a:lnTo>
                  <a:pt x="5927227" y="1181099"/>
                </a:lnTo>
                <a:lnTo>
                  <a:pt x="5936045" y="1206499"/>
                </a:lnTo>
                <a:lnTo>
                  <a:pt x="5929474" y="1244599"/>
                </a:lnTo>
                <a:lnTo>
                  <a:pt x="5909077" y="1269999"/>
                </a:lnTo>
                <a:lnTo>
                  <a:pt x="5879309" y="1295399"/>
                </a:lnTo>
                <a:lnTo>
                  <a:pt x="5844628" y="1308099"/>
                </a:lnTo>
                <a:lnTo>
                  <a:pt x="5419231" y="1308099"/>
                </a:lnTo>
                <a:lnTo>
                  <a:pt x="5408032" y="1320799"/>
                </a:lnTo>
                <a:close/>
              </a:path>
              <a:path w="5936615" h="1447800">
                <a:moveTo>
                  <a:pt x="5583592" y="647699"/>
                </a:moveTo>
                <a:lnTo>
                  <a:pt x="5400935" y="647699"/>
                </a:lnTo>
                <a:lnTo>
                  <a:pt x="5349707" y="634999"/>
                </a:lnTo>
                <a:lnTo>
                  <a:pt x="5144630" y="634999"/>
                </a:lnTo>
                <a:lnTo>
                  <a:pt x="5093335" y="622299"/>
                </a:lnTo>
                <a:lnTo>
                  <a:pt x="4836851" y="622299"/>
                </a:lnTo>
                <a:lnTo>
                  <a:pt x="4785573" y="609599"/>
                </a:lnTo>
                <a:lnTo>
                  <a:pt x="4426975" y="609599"/>
                </a:lnTo>
                <a:lnTo>
                  <a:pt x="4375728" y="596899"/>
                </a:lnTo>
                <a:lnTo>
                  <a:pt x="5621911" y="596899"/>
                </a:lnTo>
                <a:lnTo>
                  <a:pt x="5606637" y="622299"/>
                </a:lnTo>
                <a:lnTo>
                  <a:pt x="5583592" y="647699"/>
                </a:lnTo>
                <a:close/>
              </a:path>
              <a:path w="5936615" h="1447800">
                <a:moveTo>
                  <a:pt x="5659354" y="1117599"/>
                </a:moveTo>
                <a:lnTo>
                  <a:pt x="4613050" y="1117599"/>
                </a:lnTo>
                <a:lnTo>
                  <a:pt x="4507737" y="1104899"/>
                </a:lnTo>
                <a:lnTo>
                  <a:pt x="5694035" y="1104899"/>
                </a:lnTo>
                <a:lnTo>
                  <a:pt x="5659354" y="1117599"/>
                </a:lnTo>
                <a:close/>
              </a:path>
              <a:path w="5936615" h="1447800">
                <a:moveTo>
                  <a:pt x="5878966" y="1130299"/>
                </a:moveTo>
                <a:lnTo>
                  <a:pt x="5692878" y="1130299"/>
                </a:lnTo>
                <a:lnTo>
                  <a:pt x="5743030" y="1117599"/>
                </a:lnTo>
                <a:lnTo>
                  <a:pt x="5843408" y="1117599"/>
                </a:lnTo>
                <a:lnTo>
                  <a:pt x="5878966" y="1130299"/>
                </a:lnTo>
                <a:close/>
              </a:path>
              <a:path w="5936615" h="1447800">
                <a:moveTo>
                  <a:pt x="5300541" y="1333499"/>
                </a:moveTo>
                <a:lnTo>
                  <a:pt x="2408123" y="1333499"/>
                </a:lnTo>
                <a:lnTo>
                  <a:pt x="2258357" y="1320799"/>
                </a:lnTo>
                <a:lnTo>
                  <a:pt x="5297341" y="1320799"/>
                </a:lnTo>
                <a:lnTo>
                  <a:pt x="5300541" y="1333499"/>
                </a:lnTo>
                <a:close/>
              </a:path>
              <a:path w="5936615" h="1447800">
                <a:moveTo>
                  <a:pt x="5213237" y="1447799"/>
                </a:moveTo>
                <a:lnTo>
                  <a:pt x="5147416" y="1447799"/>
                </a:lnTo>
                <a:lnTo>
                  <a:pt x="5125476" y="1435099"/>
                </a:lnTo>
                <a:lnTo>
                  <a:pt x="4970503" y="1435099"/>
                </a:lnTo>
                <a:lnTo>
                  <a:pt x="4918809" y="1422399"/>
                </a:lnTo>
                <a:lnTo>
                  <a:pt x="4763658" y="1422399"/>
                </a:lnTo>
                <a:lnTo>
                  <a:pt x="4711928" y="1409699"/>
                </a:lnTo>
                <a:lnTo>
                  <a:pt x="4505023" y="1409699"/>
                </a:lnTo>
                <a:lnTo>
                  <a:pt x="4453315" y="1396999"/>
                </a:lnTo>
                <a:lnTo>
                  <a:pt x="4194758" y="1396999"/>
                </a:lnTo>
                <a:lnTo>
                  <a:pt x="4142868" y="1384299"/>
                </a:lnTo>
                <a:lnTo>
                  <a:pt x="3883416" y="1384299"/>
                </a:lnTo>
                <a:lnTo>
                  <a:pt x="3831526" y="1371599"/>
                </a:lnTo>
                <a:lnTo>
                  <a:pt x="3572074" y="1371599"/>
                </a:lnTo>
                <a:lnTo>
                  <a:pt x="3468294" y="1358899"/>
                </a:lnTo>
                <a:lnTo>
                  <a:pt x="3260732" y="1358899"/>
                </a:lnTo>
                <a:lnTo>
                  <a:pt x="3156952" y="1346199"/>
                </a:lnTo>
                <a:lnTo>
                  <a:pt x="3007186" y="1346199"/>
                </a:lnTo>
                <a:lnTo>
                  <a:pt x="2607811" y="1333499"/>
                </a:lnTo>
                <a:lnTo>
                  <a:pt x="5302826" y="1333499"/>
                </a:lnTo>
                <a:lnTo>
                  <a:pt x="5304197" y="1346199"/>
                </a:lnTo>
                <a:lnTo>
                  <a:pt x="5304654" y="1358899"/>
                </a:lnTo>
                <a:lnTo>
                  <a:pt x="5298084" y="1384299"/>
                </a:lnTo>
                <a:lnTo>
                  <a:pt x="5277686" y="1422399"/>
                </a:lnTo>
                <a:lnTo>
                  <a:pt x="5247918" y="1435099"/>
                </a:lnTo>
                <a:lnTo>
                  <a:pt x="5213237" y="1447799"/>
                </a:lnTo>
                <a:close/>
              </a:path>
            </a:pathLst>
          </a:custGeom>
          <a:solidFill>
            <a:srgbClr val="2AC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2942" y="149026"/>
            <a:ext cx="150082" cy="21694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579698" y="7456"/>
            <a:ext cx="72390" cy="284480"/>
          </a:xfrm>
          <a:custGeom>
            <a:avLst/>
            <a:gdLst/>
            <a:ahLst/>
            <a:cxnLst/>
            <a:rect l="l" t="t" r="r" b="b"/>
            <a:pathLst>
              <a:path w="72390" h="284480">
                <a:moveTo>
                  <a:pt x="26953" y="283959"/>
                </a:moveTo>
                <a:lnTo>
                  <a:pt x="6766" y="239999"/>
                </a:lnTo>
                <a:lnTo>
                  <a:pt x="4880" y="213345"/>
                </a:lnTo>
                <a:lnTo>
                  <a:pt x="3549" y="215126"/>
                </a:lnTo>
                <a:lnTo>
                  <a:pt x="0" y="213790"/>
                </a:lnTo>
                <a:lnTo>
                  <a:pt x="443" y="211119"/>
                </a:lnTo>
                <a:lnTo>
                  <a:pt x="1774" y="204887"/>
                </a:lnTo>
                <a:lnTo>
                  <a:pt x="3105" y="199100"/>
                </a:lnTo>
                <a:lnTo>
                  <a:pt x="4436" y="192867"/>
                </a:lnTo>
                <a:lnTo>
                  <a:pt x="4970" y="167514"/>
                </a:lnTo>
                <a:lnTo>
                  <a:pt x="6710" y="142285"/>
                </a:lnTo>
                <a:lnTo>
                  <a:pt x="9865" y="117307"/>
                </a:lnTo>
                <a:lnTo>
                  <a:pt x="14641" y="92705"/>
                </a:lnTo>
                <a:lnTo>
                  <a:pt x="14641" y="21034"/>
                </a:lnTo>
                <a:lnTo>
                  <a:pt x="21054" y="5133"/>
                </a:lnTo>
                <a:lnTo>
                  <a:pt x="35328" y="0"/>
                </a:lnTo>
                <a:lnTo>
                  <a:pt x="50018" y="5383"/>
                </a:lnTo>
                <a:lnTo>
                  <a:pt x="57678" y="21034"/>
                </a:lnTo>
                <a:lnTo>
                  <a:pt x="59009" y="34834"/>
                </a:lnTo>
                <a:lnTo>
                  <a:pt x="65221" y="37950"/>
                </a:lnTo>
                <a:lnTo>
                  <a:pt x="70101" y="43737"/>
                </a:lnTo>
                <a:lnTo>
                  <a:pt x="69214" y="52195"/>
                </a:lnTo>
                <a:lnTo>
                  <a:pt x="65221" y="94931"/>
                </a:lnTo>
                <a:lnTo>
                  <a:pt x="67446" y="119304"/>
                </a:lnTo>
                <a:lnTo>
                  <a:pt x="69380" y="143677"/>
                </a:lnTo>
                <a:lnTo>
                  <a:pt x="70899" y="168049"/>
                </a:lnTo>
                <a:lnTo>
                  <a:pt x="71876" y="192422"/>
                </a:lnTo>
                <a:lnTo>
                  <a:pt x="72320" y="201771"/>
                </a:lnTo>
                <a:lnTo>
                  <a:pt x="65665" y="208448"/>
                </a:lnTo>
                <a:lnTo>
                  <a:pt x="58122" y="211119"/>
                </a:lnTo>
                <a:lnTo>
                  <a:pt x="57235" y="250294"/>
                </a:lnTo>
                <a:lnTo>
                  <a:pt x="56791" y="259197"/>
                </a:lnTo>
                <a:lnTo>
                  <a:pt x="51910" y="265429"/>
                </a:lnTo>
                <a:lnTo>
                  <a:pt x="45699" y="268100"/>
                </a:lnTo>
                <a:lnTo>
                  <a:pt x="45699" y="268991"/>
                </a:lnTo>
                <a:lnTo>
                  <a:pt x="45255" y="270326"/>
                </a:lnTo>
                <a:lnTo>
                  <a:pt x="45255" y="271216"/>
                </a:lnTo>
                <a:lnTo>
                  <a:pt x="38641" y="282408"/>
                </a:lnTo>
                <a:lnTo>
                  <a:pt x="26953" y="283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9831" y="52167"/>
            <a:ext cx="135323" cy="22561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64470" y="210563"/>
            <a:ext cx="157729" cy="16710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43840" y="410887"/>
            <a:ext cx="185126" cy="10951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51260" y="438932"/>
            <a:ext cx="192114" cy="11129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03263" y="1215767"/>
            <a:ext cx="5467349" cy="5219699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3408612" y="1927122"/>
            <a:ext cx="4660900" cy="3866515"/>
          </a:xfrm>
          <a:custGeom>
            <a:avLst/>
            <a:gdLst/>
            <a:ahLst/>
            <a:cxnLst/>
            <a:rect l="l" t="t" r="r" b="b"/>
            <a:pathLst>
              <a:path w="4660900" h="3866515">
                <a:moveTo>
                  <a:pt x="3946120" y="3866168"/>
                </a:moveTo>
                <a:lnTo>
                  <a:pt x="714375" y="3866168"/>
                </a:lnTo>
                <a:lnTo>
                  <a:pt x="662925" y="3864315"/>
                </a:lnTo>
                <a:lnTo>
                  <a:pt x="612040" y="3858804"/>
                </a:lnTo>
                <a:lnTo>
                  <a:pt x="561901" y="3849710"/>
                </a:lnTo>
                <a:lnTo>
                  <a:pt x="512687" y="3837108"/>
                </a:lnTo>
                <a:lnTo>
                  <a:pt x="464578" y="3821072"/>
                </a:lnTo>
                <a:lnTo>
                  <a:pt x="417756" y="3801678"/>
                </a:lnTo>
                <a:lnTo>
                  <a:pt x="372399" y="3778999"/>
                </a:lnTo>
                <a:lnTo>
                  <a:pt x="328688" y="3753110"/>
                </a:lnTo>
                <a:lnTo>
                  <a:pt x="286804" y="3724087"/>
                </a:lnTo>
                <a:lnTo>
                  <a:pt x="246926" y="3692003"/>
                </a:lnTo>
                <a:lnTo>
                  <a:pt x="209235" y="3656933"/>
                </a:lnTo>
                <a:lnTo>
                  <a:pt x="174165" y="3619242"/>
                </a:lnTo>
                <a:lnTo>
                  <a:pt x="142082" y="3579364"/>
                </a:lnTo>
                <a:lnTo>
                  <a:pt x="113058" y="3537480"/>
                </a:lnTo>
                <a:lnTo>
                  <a:pt x="87169" y="3493769"/>
                </a:lnTo>
                <a:lnTo>
                  <a:pt x="64491" y="3448412"/>
                </a:lnTo>
                <a:lnTo>
                  <a:pt x="45096" y="3401590"/>
                </a:lnTo>
                <a:lnTo>
                  <a:pt x="29060" y="3353481"/>
                </a:lnTo>
                <a:lnTo>
                  <a:pt x="16458" y="3304267"/>
                </a:lnTo>
                <a:lnTo>
                  <a:pt x="7364" y="3254128"/>
                </a:lnTo>
                <a:lnTo>
                  <a:pt x="1853" y="3203243"/>
                </a:lnTo>
                <a:lnTo>
                  <a:pt x="0" y="3151793"/>
                </a:lnTo>
                <a:lnTo>
                  <a:pt x="0" y="714375"/>
                </a:lnTo>
                <a:lnTo>
                  <a:pt x="1853" y="662925"/>
                </a:lnTo>
                <a:lnTo>
                  <a:pt x="7364" y="612040"/>
                </a:lnTo>
                <a:lnTo>
                  <a:pt x="16458" y="561901"/>
                </a:lnTo>
                <a:lnTo>
                  <a:pt x="29060" y="512687"/>
                </a:lnTo>
                <a:lnTo>
                  <a:pt x="45096" y="464578"/>
                </a:lnTo>
                <a:lnTo>
                  <a:pt x="64491" y="417756"/>
                </a:lnTo>
                <a:lnTo>
                  <a:pt x="87169" y="372399"/>
                </a:lnTo>
                <a:lnTo>
                  <a:pt x="113058" y="328688"/>
                </a:lnTo>
                <a:lnTo>
                  <a:pt x="142082" y="286804"/>
                </a:lnTo>
                <a:lnTo>
                  <a:pt x="174165" y="246926"/>
                </a:lnTo>
                <a:lnTo>
                  <a:pt x="209235" y="209235"/>
                </a:lnTo>
                <a:lnTo>
                  <a:pt x="246926" y="174165"/>
                </a:lnTo>
                <a:lnTo>
                  <a:pt x="286804" y="142082"/>
                </a:lnTo>
                <a:lnTo>
                  <a:pt x="328688" y="113058"/>
                </a:lnTo>
                <a:lnTo>
                  <a:pt x="372399" y="87169"/>
                </a:lnTo>
                <a:lnTo>
                  <a:pt x="417756" y="64491"/>
                </a:lnTo>
                <a:lnTo>
                  <a:pt x="464578" y="45096"/>
                </a:lnTo>
                <a:lnTo>
                  <a:pt x="512687" y="29060"/>
                </a:lnTo>
                <a:lnTo>
                  <a:pt x="561901" y="16458"/>
                </a:lnTo>
                <a:lnTo>
                  <a:pt x="612040" y="7364"/>
                </a:lnTo>
                <a:lnTo>
                  <a:pt x="662925" y="1853"/>
                </a:lnTo>
                <a:lnTo>
                  <a:pt x="714375" y="0"/>
                </a:lnTo>
                <a:lnTo>
                  <a:pt x="3946120" y="0"/>
                </a:lnTo>
                <a:lnTo>
                  <a:pt x="3997570" y="1853"/>
                </a:lnTo>
                <a:lnTo>
                  <a:pt x="4048455" y="7364"/>
                </a:lnTo>
                <a:lnTo>
                  <a:pt x="4098594" y="16458"/>
                </a:lnTo>
                <a:lnTo>
                  <a:pt x="4147808" y="29060"/>
                </a:lnTo>
                <a:lnTo>
                  <a:pt x="4195917" y="45096"/>
                </a:lnTo>
                <a:lnTo>
                  <a:pt x="4242739" y="64491"/>
                </a:lnTo>
                <a:lnTo>
                  <a:pt x="4288096" y="87169"/>
                </a:lnTo>
                <a:lnTo>
                  <a:pt x="4331807" y="113058"/>
                </a:lnTo>
                <a:lnTo>
                  <a:pt x="4373691" y="142082"/>
                </a:lnTo>
                <a:lnTo>
                  <a:pt x="4413569" y="174165"/>
                </a:lnTo>
                <a:lnTo>
                  <a:pt x="4451259" y="209235"/>
                </a:lnTo>
                <a:lnTo>
                  <a:pt x="4486329" y="246926"/>
                </a:lnTo>
                <a:lnTo>
                  <a:pt x="4518413" y="286804"/>
                </a:lnTo>
                <a:lnTo>
                  <a:pt x="4547437" y="328688"/>
                </a:lnTo>
                <a:lnTo>
                  <a:pt x="4573326" y="372399"/>
                </a:lnTo>
                <a:lnTo>
                  <a:pt x="4596004" y="417756"/>
                </a:lnTo>
                <a:lnTo>
                  <a:pt x="4615399" y="464578"/>
                </a:lnTo>
                <a:lnTo>
                  <a:pt x="4631435" y="512687"/>
                </a:lnTo>
                <a:lnTo>
                  <a:pt x="4644037" y="561901"/>
                </a:lnTo>
                <a:lnTo>
                  <a:pt x="4653131" y="612040"/>
                </a:lnTo>
                <a:lnTo>
                  <a:pt x="4658642" y="662925"/>
                </a:lnTo>
                <a:lnTo>
                  <a:pt x="4660495" y="714375"/>
                </a:lnTo>
                <a:lnTo>
                  <a:pt x="4660495" y="3151793"/>
                </a:lnTo>
                <a:lnTo>
                  <a:pt x="4658642" y="3203243"/>
                </a:lnTo>
                <a:lnTo>
                  <a:pt x="4653131" y="3254128"/>
                </a:lnTo>
                <a:lnTo>
                  <a:pt x="4644037" y="3304267"/>
                </a:lnTo>
                <a:lnTo>
                  <a:pt x="4631435" y="3353481"/>
                </a:lnTo>
                <a:lnTo>
                  <a:pt x="4615399" y="3401590"/>
                </a:lnTo>
                <a:lnTo>
                  <a:pt x="4596004" y="3448412"/>
                </a:lnTo>
                <a:lnTo>
                  <a:pt x="4573326" y="3493769"/>
                </a:lnTo>
                <a:lnTo>
                  <a:pt x="4547437" y="3537480"/>
                </a:lnTo>
                <a:lnTo>
                  <a:pt x="4518413" y="3579364"/>
                </a:lnTo>
                <a:lnTo>
                  <a:pt x="4486329" y="3619242"/>
                </a:lnTo>
                <a:lnTo>
                  <a:pt x="4451259" y="3656933"/>
                </a:lnTo>
                <a:lnTo>
                  <a:pt x="4413569" y="3692003"/>
                </a:lnTo>
                <a:lnTo>
                  <a:pt x="4373691" y="3724087"/>
                </a:lnTo>
                <a:lnTo>
                  <a:pt x="4331807" y="3753110"/>
                </a:lnTo>
                <a:lnTo>
                  <a:pt x="4288096" y="3778999"/>
                </a:lnTo>
                <a:lnTo>
                  <a:pt x="4242739" y="3801678"/>
                </a:lnTo>
                <a:lnTo>
                  <a:pt x="4195917" y="3821072"/>
                </a:lnTo>
                <a:lnTo>
                  <a:pt x="4147808" y="3837108"/>
                </a:lnTo>
                <a:lnTo>
                  <a:pt x="4098594" y="3849710"/>
                </a:lnTo>
                <a:lnTo>
                  <a:pt x="4048455" y="3858804"/>
                </a:lnTo>
                <a:lnTo>
                  <a:pt x="3997570" y="3864315"/>
                </a:lnTo>
                <a:lnTo>
                  <a:pt x="3946120" y="3866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60709" y="3414433"/>
            <a:ext cx="123825" cy="123824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60709" y="3890683"/>
            <a:ext cx="123825" cy="123824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60709" y="4366933"/>
            <a:ext cx="123825" cy="123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19481" y="371995"/>
            <a:ext cx="17748885" cy="3478529"/>
          </a:xfrm>
          <a:custGeom>
            <a:avLst/>
            <a:gdLst/>
            <a:ahLst/>
            <a:cxnLst/>
            <a:rect l="l" t="t" r="r" b="b"/>
            <a:pathLst>
              <a:path w="17748885" h="3478529">
                <a:moveTo>
                  <a:pt x="87401" y="2349868"/>
                </a:moveTo>
                <a:lnTo>
                  <a:pt x="84670" y="2336355"/>
                </a:lnTo>
                <a:lnTo>
                  <a:pt x="77216" y="2325319"/>
                </a:lnTo>
                <a:lnTo>
                  <a:pt x="66179" y="2317877"/>
                </a:lnTo>
                <a:lnTo>
                  <a:pt x="52679" y="2315146"/>
                </a:lnTo>
                <a:lnTo>
                  <a:pt x="39179" y="2317877"/>
                </a:lnTo>
                <a:lnTo>
                  <a:pt x="28143" y="2325319"/>
                </a:lnTo>
                <a:lnTo>
                  <a:pt x="20688" y="2336355"/>
                </a:lnTo>
                <a:lnTo>
                  <a:pt x="17957" y="2349868"/>
                </a:lnTo>
                <a:lnTo>
                  <a:pt x="20688" y="2363368"/>
                </a:lnTo>
                <a:lnTo>
                  <a:pt x="28143" y="2374404"/>
                </a:lnTo>
                <a:lnTo>
                  <a:pt x="39179" y="2381847"/>
                </a:lnTo>
                <a:lnTo>
                  <a:pt x="52679" y="2384577"/>
                </a:lnTo>
                <a:lnTo>
                  <a:pt x="66179" y="2381847"/>
                </a:lnTo>
                <a:lnTo>
                  <a:pt x="77216" y="2374404"/>
                </a:lnTo>
                <a:lnTo>
                  <a:pt x="84670" y="2363368"/>
                </a:lnTo>
                <a:lnTo>
                  <a:pt x="87401" y="2349868"/>
                </a:lnTo>
                <a:close/>
              </a:path>
              <a:path w="17748885" h="3478529">
                <a:moveTo>
                  <a:pt x="93383" y="1772869"/>
                </a:moveTo>
                <a:lnTo>
                  <a:pt x="90220" y="1756918"/>
                </a:lnTo>
                <a:lnTo>
                  <a:pt x="81559" y="1743989"/>
                </a:lnTo>
                <a:lnTo>
                  <a:pt x="68630" y="1735328"/>
                </a:lnTo>
                <a:lnTo>
                  <a:pt x="52679" y="1732165"/>
                </a:lnTo>
                <a:lnTo>
                  <a:pt x="36728" y="1735505"/>
                </a:lnTo>
                <a:lnTo>
                  <a:pt x="23799" y="1744446"/>
                </a:lnTo>
                <a:lnTo>
                  <a:pt x="15138" y="1757426"/>
                </a:lnTo>
                <a:lnTo>
                  <a:pt x="11976" y="1772869"/>
                </a:lnTo>
                <a:lnTo>
                  <a:pt x="15303" y="1788820"/>
                </a:lnTo>
                <a:lnTo>
                  <a:pt x="24244" y="1801749"/>
                </a:lnTo>
                <a:lnTo>
                  <a:pt x="37223" y="1810410"/>
                </a:lnTo>
                <a:lnTo>
                  <a:pt x="52679" y="1813572"/>
                </a:lnTo>
                <a:lnTo>
                  <a:pt x="68135" y="1810245"/>
                </a:lnTo>
                <a:lnTo>
                  <a:pt x="81114" y="1801304"/>
                </a:lnTo>
                <a:lnTo>
                  <a:pt x="90055" y="1788325"/>
                </a:lnTo>
                <a:lnTo>
                  <a:pt x="93383" y="1772869"/>
                </a:lnTo>
                <a:close/>
              </a:path>
              <a:path w="17748885" h="3478529">
                <a:moveTo>
                  <a:pt x="99364" y="1198270"/>
                </a:moveTo>
                <a:lnTo>
                  <a:pt x="95605" y="1180058"/>
                </a:lnTo>
                <a:lnTo>
                  <a:pt x="85445" y="1165656"/>
                </a:lnTo>
                <a:lnTo>
                  <a:pt x="70586" y="1156195"/>
                </a:lnTo>
                <a:lnTo>
                  <a:pt x="52679" y="1152791"/>
                </a:lnTo>
                <a:lnTo>
                  <a:pt x="34785" y="1156525"/>
                </a:lnTo>
                <a:lnTo>
                  <a:pt x="19913" y="1166545"/>
                </a:lnTo>
                <a:lnTo>
                  <a:pt x="9753" y="1181061"/>
                </a:lnTo>
                <a:lnTo>
                  <a:pt x="5994" y="1198270"/>
                </a:lnTo>
                <a:lnTo>
                  <a:pt x="9753" y="1215796"/>
                </a:lnTo>
                <a:lnTo>
                  <a:pt x="19913" y="1229842"/>
                </a:lnTo>
                <a:lnTo>
                  <a:pt x="34785" y="1239177"/>
                </a:lnTo>
                <a:lnTo>
                  <a:pt x="52679" y="1242568"/>
                </a:lnTo>
                <a:lnTo>
                  <a:pt x="70586" y="1238846"/>
                </a:lnTo>
                <a:lnTo>
                  <a:pt x="85445" y="1228953"/>
                </a:lnTo>
                <a:lnTo>
                  <a:pt x="95605" y="1214793"/>
                </a:lnTo>
                <a:lnTo>
                  <a:pt x="99364" y="1198270"/>
                </a:lnTo>
                <a:close/>
              </a:path>
              <a:path w="17748885" h="3478529">
                <a:moveTo>
                  <a:pt x="99364" y="46685"/>
                </a:moveTo>
                <a:lnTo>
                  <a:pt x="95605" y="28282"/>
                </a:lnTo>
                <a:lnTo>
                  <a:pt x="85445" y="13462"/>
                </a:lnTo>
                <a:lnTo>
                  <a:pt x="70586" y="3594"/>
                </a:lnTo>
                <a:lnTo>
                  <a:pt x="52679" y="0"/>
                </a:lnTo>
                <a:lnTo>
                  <a:pt x="34963" y="3759"/>
                </a:lnTo>
                <a:lnTo>
                  <a:pt x="20510" y="13919"/>
                </a:lnTo>
                <a:lnTo>
                  <a:pt x="10756" y="28790"/>
                </a:lnTo>
                <a:lnTo>
                  <a:pt x="7188" y="46685"/>
                </a:lnTo>
                <a:lnTo>
                  <a:pt x="10947" y="64401"/>
                </a:lnTo>
                <a:lnTo>
                  <a:pt x="21107" y="78854"/>
                </a:lnTo>
                <a:lnTo>
                  <a:pt x="35979" y="88607"/>
                </a:lnTo>
                <a:lnTo>
                  <a:pt x="53873" y="92176"/>
                </a:lnTo>
                <a:lnTo>
                  <a:pt x="71589" y="88430"/>
                </a:lnTo>
                <a:lnTo>
                  <a:pt x="86055" y="78409"/>
                </a:lnTo>
                <a:lnTo>
                  <a:pt x="95796" y="63893"/>
                </a:lnTo>
                <a:lnTo>
                  <a:pt x="99364" y="46685"/>
                </a:lnTo>
                <a:close/>
              </a:path>
              <a:path w="17748885" h="3478529">
                <a:moveTo>
                  <a:pt x="105359" y="621284"/>
                </a:moveTo>
                <a:lnTo>
                  <a:pt x="101168" y="600938"/>
                </a:lnTo>
                <a:lnTo>
                  <a:pt x="89789" y="584174"/>
                </a:lnTo>
                <a:lnTo>
                  <a:pt x="73025" y="572795"/>
                </a:lnTo>
                <a:lnTo>
                  <a:pt x="52679" y="568617"/>
                </a:lnTo>
                <a:lnTo>
                  <a:pt x="32334" y="572795"/>
                </a:lnTo>
                <a:lnTo>
                  <a:pt x="15570" y="584174"/>
                </a:lnTo>
                <a:lnTo>
                  <a:pt x="4191" y="600938"/>
                </a:lnTo>
                <a:lnTo>
                  <a:pt x="0" y="621284"/>
                </a:lnTo>
                <a:lnTo>
                  <a:pt x="4191" y="641629"/>
                </a:lnTo>
                <a:lnTo>
                  <a:pt x="15570" y="658393"/>
                </a:lnTo>
                <a:lnTo>
                  <a:pt x="32334" y="669759"/>
                </a:lnTo>
                <a:lnTo>
                  <a:pt x="52679" y="673950"/>
                </a:lnTo>
                <a:lnTo>
                  <a:pt x="73025" y="669759"/>
                </a:lnTo>
                <a:lnTo>
                  <a:pt x="89789" y="658393"/>
                </a:lnTo>
                <a:lnTo>
                  <a:pt x="101168" y="641629"/>
                </a:lnTo>
                <a:lnTo>
                  <a:pt x="105359" y="621284"/>
                </a:lnTo>
                <a:close/>
              </a:path>
              <a:path w="17748885" h="3478529">
                <a:moveTo>
                  <a:pt x="660819" y="2354656"/>
                </a:moveTo>
                <a:lnTo>
                  <a:pt x="658088" y="2340648"/>
                </a:lnTo>
                <a:lnTo>
                  <a:pt x="650646" y="2329662"/>
                </a:lnTo>
                <a:lnTo>
                  <a:pt x="639610" y="2322499"/>
                </a:lnTo>
                <a:lnTo>
                  <a:pt x="626110" y="2319934"/>
                </a:lnTo>
                <a:lnTo>
                  <a:pt x="612597" y="2322665"/>
                </a:lnTo>
                <a:lnTo>
                  <a:pt x="601560" y="2330107"/>
                </a:lnTo>
                <a:lnTo>
                  <a:pt x="594118" y="2341143"/>
                </a:lnTo>
                <a:lnTo>
                  <a:pt x="591388" y="2354656"/>
                </a:lnTo>
                <a:lnTo>
                  <a:pt x="594118" y="2368156"/>
                </a:lnTo>
                <a:lnTo>
                  <a:pt x="601560" y="2379192"/>
                </a:lnTo>
                <a:lnTo>
                  <a:pt x="612597" y="2386634"/>
                </a:lnTo>
                <a:lnTo>
                  <a:pt x="626110" y="2389365"/>
                </a:lnTo>
                <a:lnTo>
                  <a:pt x="639610" y="2386634"/>
                </a:lnTo>
                <a:lnTo>
                  <a:pt x="650646" y="2379192"/>
                </a:lnTo>
                <a:lnTo>
                  <a:pt x="658088" y="2368156"/>
                </a:lnTo>
                <a:lnTo>
                  <a:pt x="660819" y="2354656"/>
                </a:lnTo>
                <a:close/>
              </a:path>
              <a:path w="17748885" h="3478529">
                <a:moveTo>
                  <a:pt x="666813" y="1777657"/>
                </a:moveTo>
                <a:lnTo>
                  <a:pt x="663651" y="1762213"/>
                </a:lnTo>
                <a:lnTo>
                  <a:pt x="654989" y="1749234"/>
                </a:lnTo>
                <a:lnTo>
                  <a:pt x="642061" y="1740293"/>
                </a:lnTo>
                <a:lnTo>
                  <a:pt x="626110" y="1736953"/>
                </a:lnTo>
                <a:lnTo>
                  <a:pt x="610146" y="1740293"/>
                </a:lnTo>
                <a:lnTo>
                  <a:pt x="597230" y="1749234"/>
                </a:lnTo>
                <a:lnTo>
                  <a:pt x="588568" y="1762213"/>
                </a:lnTo>
                <a:lnTo>
                  <a:pt x="585406" y="1777657"/>
                </a:lnTo>
                <a:lnTo>
                  <a:pt x="588733" y="1793621"/>
                </a:lnTo>
                <a:lnTo>
                  <a:pt x="597674" y="1806536"/>
                </a:lnTo>
                <a:lnTo>
                  <a:pt x="610654" y="1815198"/>
                </a:lnTo>
                <a:lnTo>
                  <a:pt x="626110" y="1818360"/>
                </a:lnTo>
                <a:lnTo>
                  <a:pt x="641553" y="1815033"/>
                </a:lnTo>
                <a:lnTo>
                  <a:pt x="654532" y="1806092"/>
                </a:lnTo>
                <a:lnTo>
                  <a:pt x="663473" y="1793113"/>
                </a:lnTo>
                <a:lnTo>
                  <a:pt x="666813" y="1777657"/>
                </a:lnTo>
                <a:close/>
              </a:path>
              <a:path w="17748885" h="3478529">
                <a:moveTo>
                  <a:pt x="672795" y="1201864"/>
                </a:moveTo>
                <a:lnTo>
                  <a:pt x="669036" y="1183970"/>
                </a:lnTo>
                <a:lnTo>
                  <a:pt x="658876" y="1169098"/>
                </a:lnTo>
                <a:lnTo>
                  <a:pt x="644004" y="1158938"/>
                </a:lnTo>
                <a:lnTo>
                  <a:pt x="626110" y="1155179"/>
                </a:lnTo>
                <a:lnTo>
                  <a:pt x="608203" y="1158938"/>
                </a:lnTo>
                <a:lnTo>
                  <a:pt x="593331" y="1169098"/>
                </a:lnTo>
                <a:lnTo>
                  <a:pt x="583171" y="1183970"/>
                </a:lnTo>
                <a:lnTo>
                  <a:pt x="579412" y="1201864"/>
                </a:lnTo>
                <a:lnTo>
                  <a:pt x="583171" y="1219771"/>
                </a:lnTo>
                <a:lnTo>
                  <a:pt x="593331" y="1234630"/>
                </a:lnTo>
                <a:lnTo>
                  <a:pt x="608203" y="1244790"/>
                </a:lnTo>
                <a:lnTo>
                  <a:pt x="626110" y="1248549"/>
                </a:lnTo>
                <a:lnTo>
                  <a:pt x="644004" y="1244790"/>
                </a:lnTo>
                <a:lnTo>
                  <a:pt x="658876" y="1234630"/>
                </a:lnTo>
                <a:lnTo>
                  <a:pt x="669036" y="1219771"/>
                </a:lnTo>
                <a:lnTo>
                  <a:pt x="672795" y="1201864"/>
                </a:lnTo>
                <a:close/>
              </a:path>
              <a:path w="17748885" h="3478529">
                <a:moveTo>
                  <a:pt x="672795" y="626071"/>
                </a:moveTo>
                <a:lnTo>
                  <a:pt x="669036" y="607669"/>
                </a:lnTo>
                <a:lnTo>
                  <a:pt x="658876" y="592848"/>
                </a:lnTo>
                <a:lnTo>
                  <a:pt x="644004" y="582980"/>
                </a:lnTo>
                <a:lnTo>
                  <a:pt x="626110" y="579386"/>
                </a:lnTo>
                <a:lnTo>
                  <a:pt x="608203" y="582980"/>
                </a:lnTo>
                <a:lnTo>
                  <a:pt x="593331" y="592848"/>
                </a:lnTo>
                <a:lnTo>
                  <a:pt x="583171" y="607669"/>
                </a:lnTo>
                <a:lnTo>
                  <a:pt x="579412" y="626071"/>
                </a:lnTo>
                <a:lnTo>
                  <a:pt x="583006" y="644474"/>
                </a:lnTo>
                <a:lnTo>
                  <a:pt x="592886" y="659295"/>
                </a:lnTo>
                <a:lnTo>
                  <a:pt x="607695" y="669163"/>
                </a:lnTo>
                <a:lnTo>
                  <a:pt x="626110" y="672757"/>
                </a:lnTo>
                <a:lnTo>
                  <a:pt x="644512" y="669163"/>
                </a:lnTo>
                <a:lnTo>
                  <a:pt x="659320" y="659295"/>
                </a:lnTo>
                <a:lnTo>
                  <a:pt x="669201" y="644474"/>
                </a:lnTo>
                <a:lnTo>
                  <a:pt x="672795" y="626071"/>
                </a:lnTo>
                <a:close/>
              </a:path>
              <a:path w="17748885" h="3478529">
                <a:moveTo>
                  <a:pt x="672795" y="49085"/>
                </a:moveTo>
                <a:lnTo>
                  <a:pt x="669036" y="31369"/>
                </a:lnTo>
                <a:lnTo>
                  <a:pt x="658876" y="16903"/>
                </a:lnTo>
                <a:lnTo>
                  <a:pt x="644004" y="7162"/>
                </a:lnTo>
                <a:lnTo>
                  <a:pt x="626110" y="3594"/>
                </a:lnTo>
                <a:lnTo>
                  <a:pt x="608393" y="7353"/>
                </a:lnTo>
                <a:lnTo>
                  <a:pt x="593928" y="17500"/>
                </a:lnTo>
                <a:lnTo>
                  <a:pt x="584187" y="32372"/>
                </a:lnTo>
                <a:lnTo>
                  <a:pt x="580618" y="50279"/>
                </a:lnTo>
                <a:lnTo>
                  <a:pt x="584377" y="67995"/>
                </a:lnTo>
                <a:lnTo>
                  <a:pt x="594537" y="82448"/>
                </a:lnTo>
                <a:lnTo>
                  <a:pt x="609396" y="92189"/>
                </a:lnTo>
                <a:lnTo>
                  <a:pt x="627303" y="95770"/>
                </a:lnTo>
                <a:lnTo>
                  <a:pt x="645020" y="92011"/>
                </a:lnTo>
                <a:lnTo>
                  <a:pt x="659472" y="81851"/>
                </a:lnTo>
                <a:lnTo>
                  <a:pt x="669226" y="66979"/>
                </a:lnTo>
                <a:lnTo>
                  <a:pt x="672795" y="49085"/>
                </a:lnTo>
                <a:close/>
              </a:path>
              <a:path w="17748885" h="3478529">
                <a:moveTo>
                  <a:pt x="1234249" y="2353449"/>
                </a:moveTo>
                <a:lnTo>
                  <a:pt x="1231519" y="2340140"/>
                </a:lnTo>
                <a:lnTo>
                  <a:pt x="1224076" y="2329510"/>
                </a:lnTo>
                <a:lnTo>
                  <a:pt x="1213040" y="2322474"/>
                </a:lnTo>
                <a:lnTo>
                  <a:pt x="1199527" y="2319934"/>
                </a:lnTo>
                <a:lnTo>
                  <a:pt x="1186218" y="2322665"/>
                </a:lnTo>
                <a:lnTo>
                  <a:pt x="1175588" y="2330107"/>
                </a:lnTo>
                <a:lnTo>
                  <a:pt x="1168552" y="2341143"/>
                </a:lnTo>
                <a:lnTo>
                  <a:pt x="1166012" y="2354656"/>
                </a:lnTo>
                <a:lnTo>
                  <a:pt x="1168742" y="2367965"/>
                </a:lnTo>
                <a:lnTo>
                  <a:pt x="1176185" y="2378595"/>
                </a:lnTo>
                <a:lnTo>
                  <a:pt x="1187221" y="2385631"/>
                </a:lnTo>
                <a:lnTo>
                  <a:pt x="1200734" y="2388171"/>
                </a:lnTo>
                <a:lnTo>
                  <a:pt x="1214043" y="2385441"/>
                </a:lnTo>
                <a:lnTo>
                  <a:pt x="1224673" y="2377998"/>
                </a:lnTo>
                <a:lnTo>
                  <a:pt x="1231709" y="2366962"/>
                </a:lnTo>
                <a:lnTo>
                  <a:pt x="1234249" y="2353449"/>
                </a:lnTo>
                <a:close/>
              </a:path>
              <a:path w="17748885" h="3478529">
                <a:moveTo>
                  <a:pt x="1239037" y="49085"/>
                </a:moveTo>
                <a:lnTo>
                  <a:pt x="1236395" y="33820"/>
                </a:lnTo>
                <a:lnTo>
                  <a:pt x="1227810" y="21247"/>
                </a:lnTo>
                <a:lnTo>
                  <a:pt x="1214958" y="12712"/>
                </a:lnTo>
                <a:lnTo>
                  <a:pt x="1199527" y="9575"/>
                </a:lnTo>
                <a:lnTo>
                  <a:pt x="1184262" y="12712"/>
                </a:lnTo>
                <a:lnTo>
                  <a:pt x="1171702" y="21247"/>
                </a:lnTo>
                <a:lnTo>
                  <a:pt x="1163167" y="33820"/>
                </a:lnTo>
                <a:lnTo>
                  <a:pt x="1160030" y="49085"/>
                </a:lnTo>
                <a:lnTo>
                  <a:pt x="1163167" y="64338"/>
                </a:lnTo>
                <a:lnTo>
                  <a:pt x="1171702" y="76911"/>
                </a:lnTo>
                <a:lnTo>
                  <a:pt x="1184262" y="85445"/>
                </a:lnTo>
                <a:lnTo>
                  <a:pt x="1199527" y="88582"/>
                </a:lnTo>
                <a:lnTo>
                  <a:pt x="1214793" y="85445"/>
                </a:lnTo>
                <a:lnTo>
                  <a:pt x="1227366" y="76911"/>
                </a:lnTo>
                <a:lnTo>
                  <a:pt x="1235900" y="64338"/>
                </a:lnTo>
                <a:lnTo>
                  <a:pt x="1239037" y="49085"/>
                </a:lnTo>
                <a:close/>
              </a:path>
              <a:path w="17748885" h="3478529">
                <a:moveTo>
                  <a:pt x="1240231" y="1777657"/>
                </a:moveTo>
                <a:lnTo>
                  <a:pt x="1237068" y="1762391"/>
                </a:lnTo>
                <a:lnTo>
                  <a:pt x="1228407" y="1749831"/>
                </a:lnTo>
                <a:lnTo>
                  <a:pt x="1215491" y="1741297"/>
                </a:lnTo>
                <a:lnTo>
                  <a:pt x="1199527" y="1738160"/>
                </a:lnTo>
                <a:lnTo>
                  <a:pt x="1184363" y="1741297"/>
                </a:lnTo>
                <a:lnTo>
                  <a:pt x="1171702" y="1749983"/>
                </a:lnTo>
                <a:lnTo>
                  <a:pt x="1163167" y="1762899"/>
                </a:lnTo>
                <a:lnTo>
                  <a:pt x="1160030" y="1778863"/>
                </a:lnTo>
                <a:lnTo>
                  <a:pt x="1163193" y="1794116"/>
                </a:lnTo>
                <a:lnTo>
                  <a:pt x="1171841" y="1806689"/>
                </a:lnTo>
                <a:lnTo>
                  <a:pt x="1184744" y="1815198"/>
                </a:lnTo>
                <a:lnTo>
                  <a:pt x="1200734" y="1818360"/>
                </a:lnTo>
                <a:lnTo>
                  <a:pt x="1216494" y="1815198"/>
                </a:lnTo>
                <a:lnTo>
                  <a:pt x="1229017" y="1806536"/>
                </a:lnTo>
                <a:lnTo>
                  <a:pt x="1237259" y="1793621"/>
                </a:lnTo>
                <a:lnTo>
                  <a:pt x="1240231" y="1777657"/>
                </a:lnTo>
                <a:close/>
              </a:path>
              <a:path w="17748885" h="3478529">
                <a:moveTo>
                  <a:pt x="1240231" y="1201864"/>
                </a:moveTo>
                <a:lnTo>
                  <a:pt x="1237068" y="1186599"/>
                </a:lnTo>
                <a:lnTo>
                  <a:pt x="1228407" y="1174038"/>
                </a:lnTo>
                <a:lnTo>
                  <a:pt x="1215491" y="1165504"/>
                </a:lnTo>
                <a:lnTo>
                  <a:pt x="1199527" y="1162367"/>
                </a:lnTo>
                <a:lnTo>
                  <a:pt x="1184363" y="1165504"/>
                </a:lnTo>
                <a:lnTo>
                  <a:pt x="1171702" y="1174178"/>
                </a:lnTo>
                <a:lnTo>
                  <a:pt x="1163167" y="1187107"/>
                </a:lnTo>
                <a:lnTo>
                  <a:pt x="1160030" y="1203058"/>
                </a:lnTo>
                <a:lnTo>
                  <a:pt x="1163193" y="1218323"/>
                </a:lnTo>
                <a:lnTo>
                  <a:pt x="1171841" y="1230896"/>
                </a:lnTo>
                <a:lnTo>
                  <a:pt x="1184744" y="1239405"/>
                </a:lnTo>
                <a:lnTo>
                  <a:pt x="1200734" y="1242568"/>
                </a:lnTo>
                <a:lnTo>
                  <a:pt x="1216494" y="1239405"/>
                </a:lnTo>
                <a:lnTo>
                  <a:pt x="1229017" y="1230744"/>
                </a:lnTo>
                <a:lnTo>
                  <a:pt x="1237259" y="1217815"/>
                </a:lnTo>
                <a:lnTo>
                  <a:pt x="1240231" y="1201864"/>
                </a:lnTo>
                <a:close/>
              </a:path>
              <a:path w="17748885" h="3478529">
                <a:moveTo>
                  <a:pt x="1240231" y="624878"/>
                </a:moveTo>
                <a:lnTo>
                  <a:pt x="1237068" y="609612"/>
                </a:lnTo>
                <a:lnTo>
                  <a:pt x="1228407" y="597039"/>
                </a:lnTo>
                <a:lnTo>
                  <a:pt x="1215491" y="588518"/>
                </a:lnTo>
                <a:lnTo>
                  <a:pt x="1199527" y="585368"/>
                </a:lnTo>
                <a:lnTo>
                  <a:pt x="1184363" y="588518"/>
                </a:lnTo>
                <a:lnTo>
                  <a:pt x="1171702" y="597192"/>
                </a:lnTo>
                <a:lnTo>
                  <a:pt x="1163167" y="610120"/>
                </a:lnTo>
                <a:lnTo>
                  <a:pt x="1160030" y="626071"/>
                </a:lnTo>
                <a:lnTo>
                  <a:pt x="1163193" y="641337"/>
                </a:lnTo>
                <a:lnTo>
                  <a:pt x="1171841" y="653897"/>
                </a:lnTo>
                <a:lnTo>
                  <a:pt x="1184744" y="662419"/>
                </a:lnTo>
                <a:lnTo>
                  <a:pt x="1200734" y="665568"/>
                </a:lnTo>
                <a:lnTo>
                  <a:pt x="1216494" y="662419"/>
                </a:lnTo>
                <a:lnTo>
                  <a:pt x="1229017" y="653757"/>
                </a:lnTo>
                <a:lnTo>
                  <a:pt x="1237259" y="640829"/>
                </a:lnTo>
                <a:lnTo>
                  <a:pt x="1240231" y="624878"/>
                </a:lnTo>
                <a:close/>
              </a:path>
              <a:path w="17748885" h="3478529">
                <a:moveTo>
                  <a:pt x="1806473" y="50279"/>
                </a:moveTo>
                <a:lnTo>
                  <a:pt x="1804276" y="36957"/>
                </a:lnTo>
                <a:lnTo>
                  <a:pt x="1796897" y="26339"/>
                </a:lnTo>
                <a:lnTo>
                  <a:pt x="1785937" y="19304"/>
                </a:lnTo>
                <a:lnTo>
                  <a:pt x="1772958" y="16764"/>
                </a:lnTo>
                <a:lnTo>
                  <a:pt x="1760143" y="19469"/>
                </a:lnTo>
                <a:lnTo>
                  <a:pt x="1749463" y="26784"/>
                </a:lnTo>
                <a:lnTo>
                  <a:pt x="1742147" y="37465"/>
                </a:lnTo>
                <a:lnTo>
                  <a:pt x="1739442" y="50279"/>
                </a:lnTo>
                <a:lnTo>
                  <a:pt x="1742147" y="63093"/>
                </a:lnTo>
                <a:lnTo>
                  <a:pt x="1749463" y="73774"/>
                </a:lnTo>
                <a:lnTo>
                  <a:pt x="1760143" y="81076"/>
                </a:lnTo>
                <a:lnTo>
                  <a:pt x="1772958" y="83794"/>
                </a:lnTo>
                <a:lnTo>
                  <a:pt x="1785772" y="81076"/>
                </a:lnTo>
                <a:lnTo>
                  <a:pt x="1796453" y="73774"/>
                </a:lnTo>
                <a:lnTo>
                  <a:pt x="1803768" y="63093"/>
                </a:lnTo>
                <a:lnTo>
                  <a:pt x="1806473" y="50279"/>
                </a:lnTo>
                <a:close/>
              </a:path>
              <a:path w="17748885" h="3478529">
                <a:moveTo>
                  <a:pt x="1807679" y="2353449"/>
                </a:moveTo>
                <a:lnTo>
                  <a:pt x="1804949" y="2340140"/>
                </a:lnTo>
                <a:lnTo>
                  <a:pt x="1797494" y="2329510"/>
                </a:lnTo>
                <a:lnTo>
                  <a:pt x="1786458" y="2322474"/>
                </a:lnTo>
                <a:lnTo>
                  <a:pt x="1772958" y="2319934"/>
                </a:lnTo>
                <a:lnTo>
                  <a:pt x="1759635" y="2322665"/>
                </a:lnTo>
                <a:lnTo>
                  <a:pt x="1749018" y="2330107"/>
                </a:lnTo>
                <a:lnTo>
                  <a:pt x="1741982" y="2341143"/>
                </a:lnTo>
                <a:lnTo>
                  <a:pt x="1739442" y="2354656"/>
                </a:lnTo>
                <a:lnTo>
                  <a:pt x="1742173" y="2367965"/>
                </a:lnTo>
                <a:lnTo>
                  <a:pt x="1749615" y="2378595"/>
                </a:lnTo>
                <a:lnTo>
                  <a:pt x="1760651" y="2385631"/>
                </a:lnTo>
                <a:lnTo>
                  <a:pt x="1774151" y="2388171"/>
                </a:lnTo>
                <a:lnTo>
                  <a:pt x="1787474" y="2385441"/>
                </a:lnTo>
                <a:lnTo>
                  <a:pt x="1798091" y="2377998"/>
                </a:lnTo>
                <a:lnTo>
                  <a:pt x="1805127" y="2366962"/>
                </a:lnTo>
                <a:lnTo>
                  <a:pt x="1807679" y="2353449"/>
                </a:lnTo>
                <a:close/>
              </a:path>
              <a:path w="17748885" h="3478529">
                <a:moveTo>
                  <a:pt x="1807679" y="1777657"/>
                </a:moveTo>
                <a:lnTo>
                  <a:pt x="1804949" y="1764347"/>
                </a:lnTo>
                <a:lnTo>
                  <a:pt x="1797494" y="1753717"/>
                </a:lnTo>
                <a:lnTo>
                  <a:pt x="1786458" y="1746681"/>
                </a:lnTo>
                <a:lnTo>
                  <a:pt x="1772958" y="1744141"/>
                </a:lnTo>
                <a:lnTo>
                  <a:pt x="1759635" y="1746872"/>
                </a:lnTo>
                <a:lnTo>
                  <a:pt x="1749018" y="1754314"/>
                </a:lnTo>
                <a:lnTo>
                  <a:pt x="1741982" y="1765350"/>
                </a:lnTo>
                <a:lnTo>
                  <a:pt x="1739442" y="1778863"/>
                </a:lnTo>
                <a:lnTo>
                  <a:pt x="1742173" y="1792173"/>
                </a:lnTo>
                <a:lnTo>
                  <a:pt x="1749615" y="1802803"/>
                </a:lnTo>
                <a:lnTo>
                  <a:pt x="1760651" y="1809826"/>
                </a:lnTo>
                <a:lnTo>
                  <a:pt x="1774151" y="1812378"/>
                </a:lnTo>
                <a:lnTo>
                  <a:pt x="1787474" y="1809648"/>
                </a:lnTo>
                <a:lnTo>
                  <a:pt x="1798091" y="1802206"/>
                </a:lnTo>
                <a:lnTo>
                  <a:pt x="1805127" y="1791169"/>
                </a:lnTo>
                <a:lnTo>
                  <a:pt x="1807679" y="1777657"/>
                </a:lnTo>
                <a:close/>
              </a:path>
              <a:path w="17748885" h="3478529">
                <a:moveTo>
                  <a:pt x="1807679" y="1201864"/>
                </a:moveTo>
                <a:lnTo>
                  <a:pt x="1804949" y="1188542"/>
                </a:lnTo>
                <a:lnTo>
                  <a:pt x="1797494" y="1177925"/>
                </a:lnTo>
                <a:lnTo>
                  <a:pt x="1786458" y="1170889"/>
                </a:lnTo>
                <a:lnTo>
                  <a:pt x="1772958" y="1168349"/>
                </a:lnTo>
                <a:lnTo>
                  <a:pt x="1759635" y="1171079"/>
                </a:lnTo>
                <a:lnTo>
                  <a:pt x="1749018" y="1178521"/>
                </a:lnTo>
                <a:lnTo>
                  <a:pt x="1741982" y="1189558"/>
                </a:lnTo>
                <a:lnTo>
                  <a:pt x="1739442" y="1203058"/>
                </a:lnTo>
                <a:lnTo>
                  <a:pt x="1742173" y="1216380"/>
                </a:lnTo>
                <a:lnTo>
                  <a:pt x="1749615" y="1227010"/>
                </a:lnTo>
                <a:lnTo>
                  <a:pt x="1760651" y="1234033"/>
                </a:lnTo>
                <a:lnTo>
                  <a:pt x="1774151" y="1236586"/>
                </a:lnTo>
                <a:lnTo>
                  <a:pt x="1787474" y="1233855"/>
                </a:lnTo>
                <a:lnTo>
                  <a:pt x="1798091" y="1226400"/>
                </a:lnTo>
                <a:lnTo>
                  <a:pt x="1805127" y="1215364"/>
                </a:lnTo>
                <a:lnTo>
                  <a:pt x="1807679" y="1201864"/>
                </a:lnTo>
                <a:close/>
              </a:path>
              <a:path w="17748885" h="3478529">
                <a:moveTo>
                  <a:pt x="1807679" y="626071"/>
                </a:moveTo>
                <a:lnTo>
                  <a:pt x="1804949" y="612749"/>
                </a:lnTo>
                <a:lnTo>
                  <a:pt x="1797494" y="602132"/>
                </a:lnTo>
                <a:lnTo>
                  <a:pt x="1786458" y="595096"/>
                </a:lnTo>
                <a:lnTo>
                  <a:pt x="1772958" y="592556"/>
                </a:lnTo>
                <a:lnTo>
                  <a:pt x="1759635" y="595287"/>
                </a:lnTo>
                <a:lnTo>
                  <a:pt x="1749018" y="602729"/>
                </a:lnTo>
                <a:lnTo>
                  <a:pt x="1741982" y="613765"/>
                </a:lnTo>
                <a:lnTo>
                  <a:pt x="1739442" y="627265"/>
                </a:lnTo>
                <a:lnTo>
                  <a:pt x="1742173" y="640588"/>
                </a:lnTo>
                <a:lnTo>
                  <a:pt x="1749615" y="651205"/>
                </a:lnTo>
                <a:lnTo>
                  <a:pt x="1760651" y="658241"/>
                </a:lnTo>
                <a:lnTo>
                  <a:pt x="1774151" y="660781"/>
                </a:lnTo>
                <a:lnTo>
                  <a:pt x="1787474" y="658050"/>
                </a:lnTo>
                <a:lnTo>
                  <a:pt x="1798091" y="650608"/>
                </a:lnTo>
                <a:lnTo>
                  <a:pt x="1805127" y="639572"/>
                </a:lnTo>
                <a:lnTo>
                  <a:pt x="1807679" y="626071"/>
                </a:lnTo>
                <a:close/>
              </a:path>
              <a:path w="17748885" h="3478529">
                <a:moveTo>
                  <a:pt x="15721787" y="3437547"/>
                </a:moveTo>
                <a:lnTo>
                  <a:pt x="15718828" y="3421811"/>
                </a:lnTo>
                <a:lnTo>
                  <a:pt x="15710637" y="3408972"/>
                </a:lnTo>
                <a:lnTo>
                  <a:pt x="15698254" y="3400298"/>
                </a:lnTo>
                <a:lnTo>
                  <a:pt x="15682735" y="3397123"/>
                </a:lnTo>
                <a:lnTo>
                  <a:pt x="15666987" y="3400082"/>
                </a:lnTo>
                <a:lnTo>
                  <a:pt x="15654135" y="3408273"/>
                </a:lnTo>
                <a:lnTo>
                  <a:pt x="15645460" y="3420643"/>
                </a:lnTo>
                <a:lnTo>
                  <a:pt x="15642273" y="3436150"/>
                </a:lnTo>
                <a:lnTo>
                  <a:pt x="15645232" y="3451872"/>
                </a:lnTo>
                <a:lnTo>
                  <a:pt x="15653436" y="3464725"/>
                </a:lnTo>
                <a:lnTo>
                  <a:pt x="15665819" y="3473386"/>
                </a:lnTo>
                <a:lnTo>
                  <a:pt x="15681338" y="3476574"/>
                </a:lnTo>
                <a:lnTo>
                  <a:pt x="15697073" y="3473615"/>
                </a:lnTo>
                <a:lnTo>
                  <a:pt x="15709938" y="3465423"/>
                </a:lnTo>
                <a:lnTo>
                  <a:pt x="15718612" y="3453053"/>
                </a:lnTo>
                <a:lnTo>
                  <a:pt x="15721787" y="3437547"/>
                </a:lnTo>
                <a:close/>
              </a:path>
              <a:path w="17748885" h="3478529">
                <a:moveTo>
                  <a:pt x="15721787" y="2767076"/>
                </a:moveTo>
                <a:lnTo>
                  <a:pt x="15718828" y="2751353"/>
                </a:lnTo>
                <a:lnTo>
                  <a:pt x="15710637" y="2738501"/>
                </a:lnTo>
                <a:lnTo>
                  <a:pt x="15698254" y="2729827"/>
                </a:lnTo>
                <a:lnTo>
                  <a:pt x="15682735" y="2726652"/>
                </a:lnTo>
                <a:lnTo>
                  <a:pt x="15666987" y="2729611"/>
                </a:lnTo>
                <a:lnTo>
                  <a:pt x="15654135" y="2737802"/>
                </a:lnTo>
                <a:lnTo>
                  <a:pt x="15645460" y="2750172"/>
                </a:lnTo>
                <a:lnTo>
                  <a:pt x="15642273" y="2765679"/>
                </a:lnTo>
                <a:lnTo>
                  <a:pt x="15645232" y="2781401"/>
                </a:lnTo>
                <a:lnTo>
                  <a:pt x="15653436" y="2794254"/>
                </a:lnTo>
                <a:lnTo>
                  <a:pt x="15665819" y="2802928"/>
                </a:lnTo>
                <a:lnTo>
                  <a:pt x="15681338" y="2806103"/>
                </a:lnTo>
                <a:lnTo>
                  <a:pt x="15697073" y="2803144"/>
                </a:lnTo>
                <a:lnTo>
                  <a:pt x="15709938" y="2794952"/>
                </a:lnTo>
                <a:lnTo>
                  <a:pt x="15718612" y="2782582"/>
                </a:lnTo>
                <a:lnTo>
                  <a:pt x="15721787" y="2767076"/>
                </a:lnTo>
                <a:close/>
              </a:path>
              <a:path w="17748885" h="3478529">
                <a:moveTo>
                  <a:pt x="15721787" y="2096604"/>
                </a:moveTo>
                <a:lnTo>
                  <a:pt x="15718828" y="2080882"/>
                </a:lnTo>
                <a:lnTo>
                  <a:pt x="15710637" y="2068029"/>
                </a:lnTo>
                <a:lnTo>
                  <a:pt x="15698254" y="2059368"/>
                </a:lnTo>
                <a:lnTo>
                  <a:pt x="15682735" y="2056180"/>
                </a:lnTo>
                <a:lnTo>
                  <a:pt x="15666987" y="2059152"/>
                </a:lnTo>
                <a:lnTo>
                  <a:pt x="15654135" y="2067331"/>
                </a:lnTo>
                <a:lnTo>
                  <a:pt x="15645460" y="2079701"/>
                </a:lnTo>
                <a:lnTo>
                  <a:pt x="15642273" y="2095207"/>
                </a:lnTo>
                <a:lnTo>
                  <a:pt x="15645232" y="2110943"/>
                </a:lnTo>
                <a:lnTo>
                  <a:pt x="15653436" y="2123783"/>
                </a:lnTo>
                <a:lnTo>
                  <a:pt x="15665819" y="2132457"/>
                </a:lnTo>
                <a:lnTo>
                  <a:pt x="15681338" y="2135632"/>
                </a:lnTo>
                <a:lnTo>
                  <a:pt x="15697073" y="2132673"/>
                </a:lnTo>
                <a:lnTo>
                  <a:pt x="15709938" y="2124481"/>
                </a:lnTo>
                <a:lnTo>
                  <a:pt x="15718612" y="2112111"/>
                </a:lnTo>
                <a:lnTo>
                  <a:pt x="15721787" y="2096604"/>
                </a:lnTo>
                <a:close/>
              </a:path>
              <a:path w="17748885" h="3478529">
                <a:moveTo>
                  <a:pt x="15721787" y="1426146"/>
                </a:moveTo>
                <a:lnTo>
                  <a:pt x="15718828" y="1410411"/>
                </a:lnTo>
                <a:lnTo>
                  <a:pt x="15710637" y="1397571"/>
                </a:lnTo>
                <a:lnTo>
                  <a:pt x="15698254" y="1388897"/>
                </a:lnTo>
                <a:lnTo>
                  <a:pt x="15682735" y="1385722"/>
                </a:lnTo>
                <a:lnTo>
                  <a:pt x="15666987" y="1388681"/>
                </a:lnTo>
                <a:lnTo>
                  <a:pt x="15654135" y="1396873"/>
                </a:lnTo>
                <a:lnTo>
                  <a:pt x="15645460" y="1409242"/>
                </a:lnTo>
                <a:lnTo>
                  <a:pt x="15642273" y="1424749"/>
                </a:lnTo>
                <a:lnTo>
                  <a:pt x="15645232" y="1440472"/>
                </a:lnTo>
                <a:lnTo>
                  <a:pt x="15653436" y="1453324"/>
                </a:lnTo>
                <a:lnTo>
                  <a:pt x="15665819" y="1461985"/>
                </a:lnTo>
                <a:lnTo>
                  <a:pt x="15681338" y="1465173"/>
                </a:lnTo>
                <a:lnTo>
                  <a:pt x="15697073" y="1462201"/>
                </a:lnTo>
                <a:lnTo>
                  <a:pt x="15709938" y="1454023"/>
                </a:lnTo>
                <a:lnTo>
                  <a:pt x="15718612" y="1441653"/>
                </a:lnTo>
                <a:lnTo>
                  <a:pt x="15721787" y="1426146"/>
                </a:lnTo>
                <a:close/>
              </a:path>
              <a:path w="17748885" h="3478529">
                <a:moveTo>
                  <a:pt x="15723184" y="755675"/>
                </a:moveTo>
                <a:lnTo>
                  <a:pt x="15718828" y="740168"/>
                </a:lnTo>
                <a:lnTo>
                  <a:pt x="15710281" y="727798"/>
                </a:lnTo>
                <a:lnTo>
                  <a:pt x="15698077" y="719607"/>
                </a:lnTo>
                <a:lnTo>
                  <a:pt x="15682735" y="716648"/>
                </a:lnTo>
                <a:lnTo>
                  <a:pt x="15666987" y="719797"/>
                </a:lnTo>
                <a:lnTo>
                  <a:pt x="15654135" y="728319"/>
                </a:lnTo>
                <a:lnTo>
                  <a:pt x="15645460" y="740752"/>
                </a:lnTo>
                <a:lnTo>
                  <a:pt x="15642273" y="755675"/>
                </a:lnTo>
                <a:lnTo>
                  <a:pt x="15645460" y="770597"/>
                </a:lnTo>
                <a:lnTo>
                  <a:pt x="15654135" y="783031"/>
                </a:lnTo>
                <a:lnTo>
                  <a:pt x="15666987" y="791540"/>
                </a:lnTo>
                <a:lnTo>
                  <a:pt x="15682735" y="794702"/>
                </a:lnTo>
                <a:lnTo>
                  <a:pt x="15698470" y="791540"/>
                </a:lnTo>
                <a:lnTo>
                  <a:pt x="15711335" y="783031"/>
                </a:lnTo>
                <a:lnTo>
                  <a:pt x="15720009" y="770597"/>
                </a:lnTo>
                <a:lnTo>
                  <a:pt x="15723184" y="755675"/>
                </a:lnTo>
                <a:close/>
              </a:path>
              <a:path w="17748885" h="3478529">
                <a:moveTo>
                  <a:pt x="15723184" y="85204"/>
                </a:moveTo>
                <a:lnTo>
                  <a:pt x="15718828" y="69697"/>
                </a:lnTo>
                <a:lnTo>
                  <a:pt x="15710281" y="57327"/>
                </a:lnTo>
                <a:lnTo>
                  <a:pt x="15698077" y="49136"/>
                </a:lnTo>
                <a:lnTo>
                  <a:pt x="15682735" y="46177"/>
                </a:lnTo>
                <a:lnTo>
                  <a:pt x="15666987" y="49339"/>
                </a:lnTo>
                <a:lnTo>
                  <a:pt x="15654135" y="57848"/>
                </a:lnTo>
                <a:lnTo>
                  <a:pt x="15645460" y="70281"/>
                </a:lnTo>
                <a:lnTo>
                  <a:pt x="15642273" y="85204"/>
                </a:lnTo>
                <a:lnTo>
                  <a:pt x="15645460" y="100126"/>
                </a:lnTo>
                <a:lnTo>
                  <a:pt x="15654135" y="112560"/>
                </a:lnTo>
                <a:lnTo>
                  <a:pt x="15666987" y="121081"/>
                </a:lnTo>
                <a:lnTo>
                  <a:pt x="15682735" y="124231"/>
                </a:lnTo>
                <a:lnTo>
                  <a:pt x="15698470" y="121081"/>
                </a:lnTo>
                <a:lnTo>
                  <a:pt x="15711335" y="112560"/>
                </a:lnTo>
                <a:lnTo>
                  <a:pt x="15720009" y="100126"/>
                </a:lnTo>
                <a:lnTo>
                  <a:pt x="15723184" y="85204"/>
                </a:lnTo>
                <a:close/>
              </a:path>
              <a:path w="17748885" h="3478529">
                <a:moveTo>
                  <a:pt x="16390036" y="3438931"/>
                </a:moveTo>
                <a:lnTo>
                  <a:pt x="16387648" y="3422421"/>
                </a:lnTo>
                <a:lnTo>
                  <a:pt x="16379393" y="3409315"/>
                </a:lnTo>
                <a:lnTo>
                  <a:pt x="16366681" y="3400907"/>
                </a:lnTo>
                <a:lnTo>
                  <a:pt x="16350971" y="3398507"/>
                </a:lnTo>
                <a:lnTo>
                  <a:pt x="16335236" y="3401479"/>
                </a:lnTo>
                <a:lnTo>
                  <a:pt x="16322370" y="3409658"/>
                </a:lnTo>
                <a:lnTo>
                  <a:pt x="16313696" y="3422040"/>
                </a:lnTo>
                <a:lnTo>
                  <a:pt x="16313607" y="3422421"/>
                </a:lnTo>
                <a:lnTo>
                  <a:pt x="16310509" y="3437547"/>
                </a:lnTo>
                <a:lnTo>
                  <a:pt x="16313480" y="3453269"/>
                </a:lnTo>
                <a:lnTo>
                  <a:pt x="16321672" y="3466122"/>
                </a:lnTo>
                <a:lnTo>
                  <a:pt x="16334054" y="3474783"/>
                </a:lnTo>
                <a:lnTo>
                  <a:pt x="16349574" y="3477971"/>
                </a:lnTo>
                <a:lnTo>
                  <a:pt x="16365309" y="3474999"/>
                </a:lnTo>
                <a:lnTo>
                  <a:pt x="16378174" y="3466808"/>
                </a:lnTo>
                <a:lnTo>
                  <a:pt x="16386848" y="3454438"/>
                </a:lnTo>
                <a:lnTo>
                  <a:pt x="16390036" y="3438931"/>
                </a:lnTo>
                <a:close/>
              </a:path>
              <a:path w="17748885" h="3478529">
                <a:moveTo>
                  <a:pt x="16397008" y="2768473"/>
                </a:moveTo>
                <a:lnTo>
                  <a:pt x="16393935" y="2749689"/>
                </a:lnTo>
                <a:lnTo>
                  <a:pt x="16383927" y="2734322"/>
                </a:lnTo>
                <a:lnTo>
                  <a:pt x="16368954" y="2724162"/>
                </a:lnTo>
                <a:lnTo>
                  <a:pt x="16350971" y="2721076"/>
                </a:lnTo>
                <a:lnTo>
                  <a:pt x="16332962" y="2724734"/>
                </a:lnTo>
                <a:lnTo>
                  <a:pt x="16317837" y="2734665"/>
                </a:lnTo>
                <a:lnTo>
                  <a:pt x="16307410" y="2749308"/>
                </a:lnTo>
                <a:lnTo>
                  <a:pt x="16307334" y="2749689"/>
                </a:lnTo>
                <a:lnTo>
                  <a:pt x="16303536" y="2767076"/>
                </a:lnTo>
                <a:lnTo>
                  <a:pt x="16307194" y="2785059"/>
                </a:lnTo>
                <a:lnTo>
                  <a:pt x="16317138" y="2800185"/>
                </a:lnTo>
                <a:lnTo>
                  <a:pt x="16331781" y="2810586"/>
                </a:lnTo>
                <a:lnTo>
                  <a:pt x="16349574" y="2814472"/>
                </a:lnTo>
                <a:lnTo>
                  <a:pt x="16367582" y="2810802"/>
                </a:lnTo>
                <a:lnTo>
                  <a:pt x="16382708" y="2800870"/>
                </a:lnTo>
                <a:lnTo>
                  <a:pt x="16393122" y="2786240"/>
                </a:lnTo>
                <a:lnTo>
                  <a:pt x="16397008" y="2768473"/>
                </a:lnTo>
                <a:close/>
              </a:path>
              <a:path w="17748885" h="3478529">
                <a:moveTo>
                  <a:pt x="16397008" y="2098001"/>
                </a:moveTo>
                <a:lnTo>
                  <a:pt x="16393935" y="2079231"/>
                </a:lnTo>
                <a:lnTo>
                  <a:pt x="16383927" y="2063851"/>
                </a:lnTo>
                <a:lnTo>
                  <a:pt x="16368954" y="2053704"/>
                </a:lnTo>
                <a:lnTo>
                  <a:pt x="16350971" y="2050605"/>
                </a:lnTo>
                <a:lnTo>
                  <a:pt x="16332962" y="2054263"/>
                </a:lnTo>
                <a:lnTo>
                  <a:pt x="16317837" y="2064194"/>
                </a:lnTo>
                <a:lnTo>
                  <a:pt x="16307410" y="2078837"/>
                </a:lnTo>
                <a:lnTo>
                  <a:pt x="16307334" y="2079231"/>
                </a:lnTo>
                <a:lnTo>
                  <a:pt x="16303536" y="2096604"/>
                </a:lnTo>
                <a:lnTo>
                  <a:pt x="16307194" y="2114600"/>
                </a:lnTo>
                <a:lnTo>
                  <a:pt x="16317138" y="2129713"/>
                </a:lnTo>
                <a:lnTo>
                  <a:pt x="16331781" y="2140127"/>
                </a:lnTo>
                <a:lnTo>
                  <a:pt x="16349574" y="2144001"/>
                </a:lnTo>
                <a:lnTo>
                  <a:pt x="16367582" y="2140343"/>
                </a:lnTo>
                <a:lnTo>
                  <a:pt x="16382708" y="2130412"/>
                </a:lnTo>
                <a:lnTo>
                  <a:pt x="16393122" y="2115769"/>
                </a:lnTo>
                <a:lnTo>
                  <a:pt x="16397008" y="2098001"/>
                </a:lnTo>
                <a:close/>
              </a:path>
              <a:path w="17748885" h="3478529">
                <a:moveTo>
                  <a:pt x="16397008" y="1427530"/>
                </a:moveTo>
                <a:lnTo>
                  <a:pt x="16393935" y="1408760"/>
                </a:lnTo>
                <a:lnTo>
                  <a:pt x="16383927" y="1393380"/>
                </a:lnTo>
                <a:lnTo>
                  <a:pt x="16368954" y="1383233"/>
                </a:lnTo>
                <a:lnTo>
                  <a:pt x="16350971" y="1380147"/>
                </a:lnTo>
                <a:lnTo>
                  <a:pt x="16332962" y="1383804"/>
                </a:lnTo>
                <a:lnTo>
                  <a:pt x="16317837" y="1393736"/>
                </a:lnTo>
                <a:lnTo>
                  <a:pt x="16307410" y="1408366"/>
                </a:lnTo>
                <a:lnTo>
                  <a:pt x="16307334" y="1408760"/>
                </a:lnTo>
                <a:lnTo>
                  <a:pt x="16303536" y="1426146"/>
                </a:lnTo>
                <a:lnTo>
                  <a:pt x="16307194" y="1444129"/>
                </a:lnTo>
                <a:lnTo>
                  <a:pt x="16317138" y="1459242"/>
                </a:lnTo>
                <a:lnTo>
                  <a:pt x="16331781" y="1469656"/>
                </a:lnTo>
                <a:lnTo>
                  <a:pt x="16349574" y="1473530"/>
                </a:lnTo>
                <a:lnTo>
                  <a:pt x="16367582" y="1469872"/>
                </a:lnTo>
                <a:lnTo>
                  <a:pt x="16382708" y="1459941"/>
                </a:lnTo>
                <a:lnTo>
                  <a:pt x="16393122" y="1445310"/>
                </a:lnTo>
                <a:lnTo>
                  <a:pt x="16397008" y="1427530"/>
                </a:lnTo>
                <a:close/>
              </a:path>
              <a:path w="17748885" h="3478529">
                <a:moveTo>
                  <a:pt x="16397008" y="755675"/>
                </a:moveTo>
                <a:lnTo>
                  <a:pt x="16393935" y="737311"/>
                </a:lnTo>
                <a:lnTo>
                  <a:pt x="16383927" y="722744"/>
                </a:lnTo>
                <a:lnTo>
                  <a:pt x="16368954" y="713143"/>
                </a:lnTo>
                <a:lnTo>
                  <a:pt x="16350971" y="709676"/>
                </a:lnTo>
                <a:lnTo>
                  <a:pt x="16332594" y="713333"/>
                </a:lnTo>
                <a:lnTo>
                  <a:pt x="16318014" y="723265"/>
                </a:lnTo>
                <a:lnTo>
                  <a:pt x="16308400" y="737895"/>
                </a:lnTo>
                <a:lnTo>
                  <a:pt x="16304933" y="755675"/>
                </a:lnTo>
                <a:lnTo>
                  <a:pt x="16308591" y="773442"/>
                </a:lnTo>
                <a:lnTo>
                  <a:pt x="16318535" y="788085"/>
                </a:lnTo>
                <a:lnTo>
                  <a:pt x="16333178" y="798017"/>
                </a:lnTo>
                <a:lnTo>
                  <a:pt x="16350971" y="801674"/>
                </a:lnTo>
                <a:lnTo>
                  <a:pt x="16368751" y="798017"/>
                </a:lnTo>
                <a:lnTo>
                  <a:pt x="16383407" y="788085"/>
                </a:lnTo>
                <a:lnTo>
                  <a:pt x="16393338" y="773442"/>
                </a:lnTo>
                <a:lnTo>
                  <a:pt x="16397008" y="755675"/>
                </a:lnTo>
                <a:close/>
              </a:path>
              <a:path w="17748885" h="3478529">
                <a:moveTo>
                  <a:pt x="16397008" y="85204"/>
                </a:moveTo>
                <a:lnTo>
                  <a:pt x="16394125" y="66852"/>
                </a:lnTo>
                <a:lnTo>
                  <a:pt x="16384448" y="52273"/>
                </a:lnTo>
                <a:lnTo>
                  <a:pt x="16369538" y="42672"/>
                </a:lnTo>
                <a:lnTo>
                  <a:pt x="16350971" y="39204"/>
                </a:lnTo>
                <a:lnTo>
                  <a:pt x="16332594" y="42862"/>
                </a:lnTo>
                <a:lnTo>
                  <a:pt x="16318014" y="52793"/>
                </a:lnTo>
                <a:lnTo>
                  <a:pt x="16308400" y="67437"/>
                </a:lnTo>
                <a:lnTo>
                  <a:pt x="16304933" y="85204"/>
                </a:lnTo>
                <a:lnTo>
                  <a:pt x="16308591" y="102984"/>
                </a:lnTo>
                <a:lnTo>
                  <a:pt x="16318535" y="117614"/>
                </a:lnTo>
                <a:lnTo>
                  <a:pt x="16333178" y="127546"/>
                </a:lnTo>
                <a:lnTo>
                  <a:pt x="16350971" y="131203"/>
                </a:lnTo>
                <a:lnTo>
                  <a:pt x="16368751" y="127546"/>
                </a:lnTo>
                <a:lnTo>
                  <a:pt x="16383407" y="117614"/>
                </a:lnTo>
                <a:lnTo>
                  <a:pt x="16393338" y="102984"/>
                </a:lnTo>
                <a:lnTo>
                  <a:pt x="16397008" y="85204"/>
                </a:lnTo>
                <a:close/>
              </a:path>
              <a:path w="17748885" h="3478529">
                <a:moveTo>
                  <a:pt x="17058272" y="3438931"/>
                </a:moveTo>
                <a:lnTo>
                  <a:pt x="17055300" y="3423208"/>
                </a:lnTo>
                <a:lnTo>
                  <a:pt x="17047109" y="3410356"/>
                </a:lnTo>
                <a:lnTo>
                  <a:pt x="17034726" y="3401695"/>
                </a:lnTo>
                <a:lnTo>
                  <a:pt x="17019207" y="3398507"/>
                </a:lnTo>
                <a:lnTo>
                  <a:pt x="17003472" y="3401479"/>
                </a:lnTo>
                <a:lnTo>
                  <a:pt x="16990606" y="3409658"/>
                </a:lnTo>
                <a:lnTo>
                  <a:pt x="16981932" y="3422040"/>
                </a:lnTo>
                <a:lnTo>
                  <a:pt x="16978745" y="3437547"/>
                </a:lnTo>
                <a:lnTo>
                  <a:pt x="16981716" y="3453269"/>
                </a:lnTo>
                <a:lnTo>
                  <a:pt x="16989908" y="3466122"/>
                </a:lnTo>
                <a:lnTo>
                  <a:pt x="17002290" y="3474783"/>
                </a:lnTo>
                <a:lnTo>
                  <a:pt x="17017810" y="3477971"/>
                </a:lnTo>
                <a:lnTo>
                  <a:pt x="17033545" y="3474999"/>
                </a:lnTo>
                <a:lnTo>
                  <a:pt x="17046410" y="3466808"/>
                </a:lnTo>
                <a:lnTo>
                  <a:pt x="17055084" y="3454438"/>
                </a:lnTo>
                <a:lnTo>
                  <a:pt x="17058272" y="3438931"/>
                </a:lnTo>
                <a:close/>
              </a:path>
              <a:path w="17748885" h="3478529">
                <a:moveTo>
                  <a:pt x="17065244" y="2768473"/>
                </a:moveTo>
                <a:lnTo>
                  <a:pt x="17061587" y="2749893"/>
                </a:lnTo>
                <a:lnTo>
                  <a:pt x="17051643" y="2734843"/>
                </a:lnTo>
                <a:lnTo>
                  <a:pt x="17036885" y="2724734"/>
                </a:lnTo>
                <a:lnTo>
                  <a:pt x="17019207" y="2721076"/>
                </a:lnTo>
                <a:lnTo>
                  <a:pt x="17001198" y="2724734"/>
                </a:lnTo>
                <a:lnTo>
                  <a:pt x="16986073" y="2734665"/>
                </a:lnTo>
                <a:lnTo>
                  <a:pt x="16985946" y="2734843"/>
                </a:lnTo>
                <a:lnTo>
                  <a:pt x="16975659" y="2749308"/>
                </a:lnTo>
                <a:lnTo>
                  <a:pt x="16971772" y="2767076"/>
                </a:lnTo>
                <a:lnTo>
                  <a:pt x="16975430" y="2785059"/>
                </a:lnTo>
                <a:lnTo>
                  <a:pt x="16985374" y="2800185"/>
                </a:lnTo>
                <a:lnTo>
                  <a:pt x="17000030" y="2810586"/>
                </a:lnTo>
                <a:lnTo>
                  <a:pt x="17017810" y="2814472"/>
                </a:lnTo>
                <a:lnTo>
                  <a:pt x="17035818" y="2810802"/>
                </a:lnTo>
                <a:lnTo>
                  <a:pt x="17050944" y="2800870"/>
                </a:lnTo>
                <a:lnTo>
                  <a:pt x="17061358" y="2786240"/>
                </a:lnTo>
                <a:lnTo>
                  <a:pt x="17065244" y="2768473"/>
                </a:lnTo>
                <a:close/>
              </a:path>
              <a:path w="17748885" h="3478529">
                <a:moveTo>
                  <a:pt x="17065244" y="85204"/>
                </a:moveTo>
                <a:lnTo>
                  <a:pt x="17062361" y="67437"/>
                </a:lnTo>
                <a:lnTo>
                  <a:pt x="17052684" y="52793"/>
                </a:lnTo>
                <a:lnTo>
                  <a:pt x="17037774" y="42862"/>
                </a:lnTo>
                <a:lnTo>
                  <a:pt x="17019207" y="39204"/>
                </a:lnTo>
                <a:lnTo>
                  <a:pt x="17001414" y="42672"/>
                </a:lnTo>
                <a:lnTo>
                  <a:pt x="16986771" y="52273"/>
                </a:lnTo>
                <a:lnTo>
                  <a:pt x="16976827" y="66852"/>
                </a:lnTo>
                <a:lnTo>
                  <a:pt x="16976713" y="67437"/>
                </a:lnTo>
                <a:lnTo>
                  <a:pt x="16973169" y="85204"/>
                </a:lnTo>
                <a:lnTo>
                  <a:pt x="16976636" y="102984"/>
                </a:lnTo>
                <a:lnTo>
                  <a:pt x="16986250" y="117614"/>
                </a:lnTo>
                <a:lnTo>
                  <a:pt x="17000830" y="127546"/>
                </a:lnTo>
                <a:lnTo>
                  <a:pt x="17019207" y="131203"/>
                </a:lnTo>
                <a:lnTo>
                  <a:pt x="17037584" y="127736"/>
                </a:lnTo>
                <a:lnTo>
                  <a:pt x="17052163" y="118135"/>
                </a:lnTo>
                <a:lnTo>
                  <a:pt x="17061777" y="103568"/>
                </a:lnTo>
                <a:lnTo>
                  <a:pt x="17061892" y="102984"/>
                </a:lnTo>
                <a:lnTo>
                  <a:pt x="17065244" y="85204"/>
                </a:lnTo>
                <a:close/>
              </a:path>
              <a:path w="17748885" h="3478529">
                <a:moveTo>
                  <a:pt x="17072217" y="2098001"/>
                </a:moveTo>
                <a:lnTo>
                  <a:pt x="17068051" y="2077161"/>
                </a:lnTo>
                <a:lnTo>
                  <a:pt x="17056697" y="2059838"/>
                </a:lnTo>
                <a:lnTo>
                  <a:pt x="17039844" y="2048014"/>
                </a:lnTo>
                <a:lnTo>
                  <a:pt x="17019207" y="2043633"/>
                </a:lnTo>
                <a:lnTo>
                  <a:pt x="16998341" y="2047798"/>
                </a:lnTo>
                <a:lnTo>
                  <a:pt x="16981018" y="2059152"/>
                </a:lnTo>
                <a:lnTo>
                  <a:pt x="16969182" y="2075980"/>
                </a:lnTo>
                <a:lnTo>
                  <a:pt x="16964800" y="2096604"/>
                </a:lnTo>
                <a:lnTo>
                  <a:pt x="16968966" y="2117445"/>
                </a:lnTo>
                <a:lnTo>
                  <a:pt x="16980319" y="2134768"/>
                </a:lnTo>
                <a:lnTo>
                  <a:pt x="16997172" y="2146592"/>
                </a:lnTo>
                <a:lnTo>
                  <a:pt x="17017810" y="2150973"/>
                </a:lnTo>
                <a:lnTo>
                  <a:pt x="17038676" y="2146808"/>
                </a:lnTo>
                <a:lnTo>
                  <a:pt x="17055999" y="2135467"/>
                </a:lnTo>
                <a:lnTo>
                  <a:pt x="17067835" y="2118626"/>
                </a:lnTo>
                <a:lnTo>
                  <a:pt x="17072217" y="2098001"/>
                </a:lnTo>
                <a:close/>
              </a:path>
              <a:path w="17748885" h="3478529">
                <a:moveTo>
                  <a:pt x="17072217" y="1427530"/>
                </a:moveTo>
                <a:lnTo>
                  <a:pt x="17068051" y="1406690"/>
                </a:lnTo>
                <a:lnTo>
                  <a:pt x="17056697" y="1389380"/>
                </a:lnTo>
                <a:lnTo>
                  <a:pt x="17039844" y="1377556"/>
                </a:lnTo>
                <a:lnTo>
                  <a:pt x="17019207" y="1373174"/>
                </a:lnTo>
                <a:lnTo>
                  <a:pt x="16998341" y="1377327"/>
                </a:lnTo>
                <a:lnTo>
                  <a:pt x="16981018" y="1388681"/>
                </a:lnTo>
                <a:lnTo>
                  <a:pt x="16969182" y="1405521"/>
                </a:lnTo>
                <a:lnTo>
                  <a:pt x="16964800" y="1426146"/>
                </a:lnTo>
                <a:lnTo>
                  <a:pt x="16968966" y="1446987"/>
                </a:lnTo>
                <a:lnTo>
                  <a:pt x="16980319" y="1464297"/>
                </a:lnTo>
                <a:lnTo>
                  <a:pt x="16997172" y="1476121"/>
                </a:lnTo>
                <a:lnTo>
                  <a:pt x="17017810" y="1480502"/>
                </a:lnTo>
                <a:lnTo>
                  <a:pt x="17038676" y="1476336"/>
                </a:lnTo>
                <a:lnTo>
                  <a:pt x="17055999" y="1464995"/>
                </a:lnTo>
                <a:lnTo>
                  <a:pt x="17067835" y="1448155"/>
                </a:lnTo>
                <a:lnTo>
                  <a:pt x="17072217" y="1427530"/>
                </a:lnTo>
                <a:close/>
              </a:path>
              <a:path w="17748885" h="3478529">
                <a:moveTo>
                  <a:pt x="17072217" y="755675"/>
                </a:moveTo>
                <a:lnTo>
                  <a:pt x="17068051" y="735634"/>
                </a:lnTo>
                <a:lnTo>
                  <a:pt x="17056697" y="718731"/>
                </a:lnTo>
                <a:lnTo>
                  <a:pt x="17039844" y="707059"/>
                </a:lnTo>
                <a:lnTo>
                  <a:pt x="17019207" y="702703"/>
                </a:lnTo>
                <a:lnTo>
                  <a:pt x="16998569" y="706869"/>
                </a:lnTo>
                <a:lnTo>
                  <a:pt x="16981716" y="718210"/>
                </a:lnTo>
                <a:lnTo>
                  <a:pt x="16970363" y="735050"/>
                </a:lnTo>
                <a:lnTo>
                  <a:pt x="16970236" y="735634"/>
                </a:lnTo>
                <a:lnTo>
                  <a:pt x="16966197" y="755675"/>
                </a:lnTo>
                <a:lnTo>
                  <a:pt x="16970363" y="776300"/>
                </a:lnTo>
                <a:lnTo>
                  <a:pt x="16981716" y="793140"/>
                </a:lnTo>
                <a:lnTo>
                  <a:pt x="16998569" y="804481"/>
                </a:lnTo>
                <a:lnTo>
                  <a:pt x="17019207" y="808647"/>
                </a:lnTo>
                <a:lnTo>
                  <a:pt x="17039844" y="804481"/>
                </a:lnTo>
                <a:lnTo>
                  <a:pt x="17056697" y="793140"/>
                </a:lnTo>
                <a:lnTo>
                  <a:pt x="17068051" y="776300"/>
                </a:lnTo>
                <a:lnTo>
                  <a:pt x="17072217" y="755675"/>
                </a:lnTo>
                <a:close/>
              </a:path>
              <a:path w="17748885" h="3478529">
                <a:moveTo>
                  <a:pt x="17727905" y="3427780"/>
                </a:moveTo>
                <a:lnTo>
                  <a:pt x="17724717" y="3412058"/>
                </a:lnTo>
                <a:lnTo>
                  <a:pt x="17716043" y="3399205"/>
                </a:lnTo>
                <a:lnTo>
                  <a:pt x="17703178" y="3390544"/>
                </a:lnTo>
                <a:lnTo>
                  <a:pt x="17687443" y="3387356"/>
                </a:lnTo>
                <a:lnTo>
                  <a:pt x="17671707" y="3390544"/>
                </a:lnTo>
                <a:lnTo>
                  <a:pt x="17658842" y="3399205"/>
                </a:lnTo>
                <a:lnTo>
                  <a:pt x="17650168" y="3412058"/>
                </a:lnTo>
                <a:lnTo>
                  <a:pt x="17646981" y="3427780"/>
                </a:lnTo>
                <a:lnTo>
                  <a:pt x="17650168" y="3443503"/>
                </a:lnTo>
                <a:lnTo>
                  <a:pt x="17658842" y="3456355"/>
                </a:lnTo>
                <a:lnTo>
                  <a:pt x="17671707" y="3465030"/>
                </a:lnTo>
                <a:lnTo>
                  <a:pt x="17687443" y="3468205"/>
                </a:lnTo>
                <a:lnTo>
                  <a:pt x="17703178" y="3465030"/>
                </a:lnTo>
                <a:lnTo>
                  <a:pt x="17716043" y="3456355"/>
                </a:lnTo>
                <a:lnTo>
                  <a:pt x="17724717" y="3443503"/>
                </a:lnTo>
                <a:lnTo>
                  <a:pt x="17727905" y="3427780"/>
                </a:lnTo>
                <a:close/>
              </a:path>
              <a:path w="17748885" h="3478529">
                <a:moveTo>
                  <a:pt x="17734877" y="2755925"/>
                </a:moveTo>
                <a:lnTo>
                  <a:pt x="17731194" y="2737345"/>
                </a:lnTo>
                <a:lnTo>
                  <a:pt x="17721098" y="2722295"/>
                </a:lnTo>
                <a:lnTo>
                  <a:pt x="17706036" y="2712212"/>
                </a:lnTo>
                <a:lnTo>
                  <a:pt x="17687443" y="2708529"/>
                </a:lnTo>
                <a:lnTo>
                  <a:pt x="17668850" y="2712402"/>
                </a:lnTo>
                <a:lnTo>
                  <a:pt x="17653788" y="2722816"/>
                </a:lnTo>
                <a:lnTo>
                  <a:pt x="17643691" y="2737929"/>
                </a:lnTo>
                <a:lnTo>
                  <a:pt x="17640008" y="2755925"/>
                </a:lnTo>
                <a:lnTo>
                  <a:pt x="17643894" y="2774505"/>
                </a:lnTo>
                <a:lnTo>
                  <a:pt x="17654308" y="2789555"/>
                </a:lnTo>
                <a:lnTo>
                  <a:pt x="17669434" y="2799638"/>
                </a:lnTo>
                <a:lnTo>
                  <a:pt x="17687443" y="2803321"/>
                </a:lnTo>
                <a:lnTo>
                  <a:pt x="17705451" y="2799435"/>
                </a:lnTo>
                <a:lnTo>
                  <a:pt x="17720577" y="2789034"/>
                </a:lnTo>
                <a:lnTo>
                  <a:pt x="17730991" y="2773908"/>
                </a:lnTo>
                <a:lnTo>
                  <a:pt x="17734877" y="2755925"/>
                </a:lnTo>
                <a:close/>
              </a:path>
              <a:path w="17748885" h="3478529">
                <a:moveTo>
                  <a:pt x="17734877" y="86601"/>
                </a:moveTo>
                <a:lnTo>
                  <a:pt x="17731804" y="67830"/>
                </a:lnTo>
                <a:lnTo>
                  <a:pt x="17721796" y="52451"/>
                </a:lnTo>
                <a:lnTo>
                  <a:pt x="17706823" y="42303"/>
                </a:lnTo>
                <a:lnTo>
                  <a:pt x="17688840" y="39204"/>
                </a:lnTo>
                <a:lnTo>
                  <a:pt x="17670831" y="42862"/>
                </a:lnTo>
                <a:lnTo>
                  <a:pt x="17655705" y="52793"/>
                </a:lnTo>
                <a:lnTo>
                  <a:pt x="17645291" y="67437"/>
                </a:lnTo>
                <a:lnTo>
                  <a:pt x="17645203" y="67830"/>
                </a:lnTo>
                <a:lnTo>
                  <a:pt x="17641405" y="85204"/>
                </a:lnTo>
                <a:lnTo>
                  <a:pt x="17645063" y="103200"/>
                </a:lnTo>
                <a:lnTo>
                  <a:pt x="17655007" y="118313"/>
                </a:lnTo>
                <a:lnTo>
                  <a:pt x="17669663" y="128727"/>
                </a:lnTo>
                <a:lnTo>
                  <a:pt x="17687443" y="132600"/>
                </a:lnTo>
                <a:lnTo>
                  <a:pt x="17705451" y="128943"/>
                </a:lnTo>
                <a:lnTo>
                  <a:pt x="17720577" y="119011"/>
                </a:lnTo>
                <a:lnTo>
                  <a:pt x="17730991" y="104368"/>
                </a:lnTo>
                <a:lnTo>
                  <a:pt x="17734877" y="86601"/>
                </a:lnTo>
                <a:close/>
              </a:path>
              <a:path w="17748885" h="3478529">
                <a:moveTo>
                  <a:pt x="17741850" y="2086851"/>
                </a:moveTo>
                <a:lnTo>
                  <a:pt x="17737468" y="2065642"/>
                </a:lnTo>
                <a:lnTo>
                  <a:pt x="17725632" y="2048865"/>
                </a:lnTo>
                <a:lnTo>
                  <a:pt x="17708309" y="2037842"/>
                </a:lnTo>
                <a:lnTo>
                  <a:pt x="17687443" y="2033879"/>
                </a:lnTo>
                <a:lnTo>
                  <a:pt x="17666589" y="2038235"/>
                </a:lnTo>
                <a:lnTo>
                  <a:pt x="17649254" y="2049907"/>
                </a:lnTo>
                <a:lnTo>
                  <a:pt x="17637417" y="2066810"/>
                </a:lnTo>
                <a:lnTo>
                  <a:pt x="17633036" y="2086851"/>
                </a:lnTo>
                <a:lnTo>
                  <a:pt x="17637417" y="2107260"/>
                </a:lnTo>
                <a:lnTo>
                  <a:pt x="17649254" y="2123617"/>
                </a:lnTo>
                <a:lnTo>
                  <a:pt x="17666589" y="2134489"/>
                </a:lnTo>
                <a:lnTo>
                  <a:pt x="17687443" y="2138426"/>
                </a:lnTo>
                <a:lnTo>
                  <a:pt x="17708309" y="2134095"/>
                </a:lnTo>
                <a:lnTo>
                  <a:pt x="17725632" y="2122563"/>
                </a:lnTo>
                <a:lnTo>
                  <a:pt x="17737468" y="2106079"/>
                </a:lnTo>
                <a:lnTo>
                  <a:pt x="17741850" y="2086851"/>
                </a:lnTo>
                <a:close/>
              </a:path>
              <a:path w="17748885" h="3478529">
                <a:moveTo>
                  <a:pt x="17741850" y="745921"/>
                </a:moveTo>
                <a:lnTo>
                  <a:pt x="17737468" y="724484"/>
                </a:lnTo>
                <a:lnTo>
                  <a:pt x="17725632" y="707237"/>
                </a:lnTo>
                <a:lnTo>
                  <a:pt x="17708309" y="695731"/>
                </a:lnTo>
                <a:lnTo>
                  <a:pt x="17687443" y="691553"/>
                </a:lnTo>
                <a:lnTo>
                  <a:pt x="17666805" y="695934"/>
                </a:lnTo>
                <a:lnTo>
                  <a:pt x="17649952" y="707758"/>
                </a:lnTo>
                <a:lnTo>
                  <a:pt x="17638599" y="725068"/>
                </a:lnTo>
                <a:lnTo>
                  <a:pt x="17634433" y="745921"/>
                </a:lnTo>
                <a:lnTo>
                  <a:pt x="17638814" y="766546"/>
                </a:lnTo>
                <a:lnTo>
                  <a:pt x="17650651" y="783374"/>
                </a:lnTo>
                <a:lnTo>
                  <a:pt x="17667974" y="794727"/>
                </a:lnTo>
                <a:lnTo>
                  <a:pt x="17688840" y="798880"/>
                </a:lnTo>
                <a:lnTo>
                  <a:pt x="17709477" y="794524"/>
                </a:lnTo>
                <a:lnTo>
                  <a:pt x="17726330" y="782853"/>
                </a:lnTo>
                <a:lnTo>
                  <a:pt x="17737684" y="765949"/>
                </a:lnTo>
                <a:lnTo>
                  <a:pt x="17741850" y="745921"/>
                </a:lnTo>
                <a:close/>
              </a:path>
              <a:path w="17748885" h="3478529">
                <a:moveTo>
                  <a:pt x="17748822" y="1414995"/>
                </a:moveTo>
                <a:lnTo>
                  <a:pt x="17743945" y="1391297"/>
                </a:lnTo>
                <a:lnTo>
                  <a:pt x="17730686" y="1371777"/>
                </a:lnTo>
                <a:lnTo>
                  <a:pt x="17711154" y="1358531"/>
                </a:lnTo>
                <a:lnTo>
                  <a:pt x="17687443" y="1353654"/>
                </a:lnTo>
                <a:lnTo>
                  <a:pt x="17663732" y="1358531"/>
                </a:lnTo>
                <a:lnTo>
                  <a:pt x="17644199" y="1371777"/>
                </a:lnTo>
                <a:lnTo>
                  <a:pt x="17630940" y="1391297"/>
                </a:lnTo>
                <a:lnTo>
                  <a:pt x="17626064" y="1414995"/>
                </a:lnTo>
                <a:lnTo>
                  <a:pt x="17630940" y="1438681"/>
                </a:lnTo>
                <a:lnTo>
                  <a:pt x="17644199" y="1458201"/>
                </a:lnTo>
                <a:lnTo>
                  <a:pt x="17663732" y="1471447"/>
                </a:lnTo>
                <a:lnTo>
                  <a:pt x="17687443" y="1476324"/>
                </a:lnTo>
                <a:lnTo>
                  <a:pt x="17711154" y="1471447"/>
                </a:lnTo>
                <a:lnTo>
                  <a:pt x="17730686" y="1458201"/>
                </a:lnTo>
                <a:lnTo>
                  <a:pt x="17743945" y="1438681"/>
                </a:lnTo>
                <a:lnTo>
                  <a:pt x="17748822" y="1414995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596413" y="166296"/>
            <a:ext cx="5085715" cy="1612900"/>
          </a:xfrm>
          <a:custGeom>
            <a:avLst/>
            <a:gdLst/>
            <a:ahLst/>
            <a:cxnLst/>
            <a:rect l="l" t="t" r="r" b="b"/>
            <a:pathLst>
              <a:path w="5085715" h="1612900">
                <a:moveTo>
                  <a:pt x="3399536" y="12699"/>
                </a:moveTo>
                <a:lnTo>
                  <a:pt x="2482810" y="12699"/>
                </a:lnTo>
                <a:lnTo>
                  <a:pt x="2533664" y="0"/>
                </a:lnTo>
                <a:lnTo>
                  <a:pt x="3348643" y="0"/>
                </a:lnTo>
                <a:lnTo>
                  <a:pt x="3399536" y="12699"/>
                </a:lnTo>
                <a:close/>
              </a:path>
              <a:path w="5085715" h="1612900">
                <a:moveTo>
                  <a:pt x="3551561" y="25399"/>
                </a:moveTo>
                <a:lnTo>
                  <a:pt x="2279564" y="25399"/>
                </a:lnTo>
                <a:lnTo>
                  <a:pt x="2330344" y="12699"/>
                </a:lnTo>
                <a:lnTo>
                  <a:pt x="3500998" y="12699"/>
                </a:lnTo>
                <a:lnTo>
                  <a:pt x="3551561" y="25399"/>
                </a:lnTo>
                <a:close/>
              </a:path>
              <a:path w="5085715" h="1612900">
                <a:moveTo>
                  <a:pt x="3702555" y="50799"/>
                </a:moveTo>
                <a:lnTo>
                  <a:pt x="3240539" y="50799"/>
                </a:lnTo>
                <a:lnTo>
                  <a:pt x="3190129" y="38099"/>
                </a:lnTo>
                <a:lnTo>
                  <a:pt x="2127384" y="38099"/>
                </a:lnTo>
                <a:lnTo>
                  <a:pt x="2178081" y="25399"/>
                </a:lnTo>
                <a:lnTo>
                  <a:pt x="3602010" y="25399"/>
                </a:lnTo>
                <a:lnTo>
                  <a:pt x="3702555" y="50799"/>
                </a:lnTo>
                <a:close/>
              </a:path>
              <a:path w="5085715" h="1612900">
                <a:moveTo>
                  <a:pt x="2776141" y="50799"/>
                </a:moveTo>
                <a:lnTo>
                  <a:pt x="1975503" y="50799"/>
                </a:lnTo>
                <a:lnTo>
                  <a:pt x="2026092" y="38099"/>
                </a:lnTo>
                <a:lnTo>
                  <a:pt x="2722985" y="38099"/>
                </a:lnTo>
                <a:lnTo>
                  <a:pt x="2776141" y="50799"/>
                </a:lnTo>
                <a:close/>
              </a:path>
              <a:path w="5085715" h="1612900">
                <a:moveTo>
                  <a:pt x="3041494" y="63499"/>
                </a:moveTo>
                <a:lnTo>
                  <a:pt x="1874452" y="63499"/>
                </a:lnTo>
                <a:lnTo>
                  <a:pt x="1924956" y="50799"/>
                </a:lnTo>
                <a:lnTo>
                  <a:pt x="2988496" y="50799"/>
                </a:lnTo>
                <a:lnTo>
                  <a:pt x="3041494" y="63499"/>
                </a:lnTo>
                <a:close/>
              </a:path>
              <a:path w="5085715" h="1612900">
                <a:moveTo>
                  <a:pt x="3852454" y="76199"/>
                </a:moveTo>
                <a:lnTo>
                  <a:pt x="3541914" y="76199"/>
                </a:lnTo>
                <a:lnTo>
                  <a:pt x="3491840" y="63499"/>
                </a:lnTo>
                <a:lnTo>
                  <a:pt x="3441698" y="63499"/>
                </a:lnTo>
                <a:lnTo>
                  <a:pt x="3391491" y="50799"/>
                </a:lnTo>
                <a:lnTo>
                  <a:pt x="3752646" y="50799"/>
                </a:lnTo>
                <a:lnTo>
                  <a:pt x="3852454" y="76199"/>
                </a:lnTo>
                <a:close/>
              </a:path>
              <a:path w="5085715" h="1612900">
                <a:moveTo>
                  <a:pt x="3200198" y="76199"/>
                </a:moveTo>
                <a:lnTo>
                  <a:pt x="1776296" y="76199"/>
                </a:lnTo>
                <a:lnTo>
                  <a:pt x="1823995" y="63499"/>
                </a:lnTo>
                <a:lnTo>
                  <a:pt x="3147350" y="63499"/>
                </a:lnTo>
                <a:lnTo>
                  <a:pt x="3200198" y="76199"/>
                </a:lnTo>
                <a:close/>
              </a:path>
              <a:path w="5085715" h="1612900">
                <a:moveTo>
                  <a:pt x="3301982" y="88899"/>
                </a:moveTo>
                <a:lnTo>
                  <a:pt x="1681004" y="88899"/>
                </a:lnTo>
                <a:lnTo>
                  <a:pt x="1728632" y="76199"/>
                </a:lnTo>
                <a:lnTo>
                  <a:pt x="3251052" y="76199"/>
                </a:lnTo>
                <a:lnTo>
                  <a:pt x="3301982" y="88899"/>
                </a:lnTo>
                <a:close/>
              </a:path>
              <a:path w="5085715" h="1612900">
                <a:moveTo>
                  <a:pt x="5028458" y="952499"/>
                </a:moveTo>
                <a:lnTo>
                  <a:pt x="4947925" y="952499"/>
                </a:lnTo>
                <a:lnTo>
                  <a:pt x="4973077" y="914399"/>
                </a:lnTo>
                <a:lnTo>
                  <a:pt x="4991777" y="876299"/>
                </a:lnTo>
                <a:lnTo>
                  <a:pt x="5003096" y="838199"/>
                </a:lnTo>
                <a:lnTo>
                  <a:pt x="5006103" y="800099"/>
                </a:lnTo>
                <a:lnTo>
                  <a:pt x="4999868" y="749299"/>
                </a:lnTo>
                <a:lnTo>
                  <a:pt x="4983461" y="698499"/>
                </a:lnTo>
                <a:lnTo>
                  <a:pt x="4960922" y="660399"/>
                </a:lnTo>
                <a:lnTo>
                  <a:pt x="4932930" y="622299"/>
                </a:lnTo>
                <a:lnTo>
                  <a:pt x="4900300" y="584199"/>
                </a:lnTo>
                <a:lnTo>
                  <a:pt x="4863846" y="546099"/>
                </a:lnTo>
                <a:lnTo>
                  <a:pt x="4824381" y="507999"/>
                </a:lnTo>
                <a:lnTo>
                  <a:pt x="4782720" y="482599"/>
                </a:lnTo>
                <a:lnTo>
                  <a:pt x="4652696" y="406399"/>
                </a:lnTo>
                <a:lnTo>
                  <a:pt x="4610388" y="380999"/>
                </a:lnTo>
                <a:lnTo>
                  <a:pt x="4564834" y="355599"/>
                </a:lnTo>
                <a:lnTo>
                  <a:pt x="4518766" y="342899"/>
                </a:lnTo>
                <a:lnTo>
                  <a:pt x="4425235" y="292099"/>
                </a:lnTo>
                <a:lnTo>
                  <a:pt x="4330093" y="266699"/>
                </a:lnTo>
                <a:lnTo>
                  <a:pt x="4282010" y="241299"/>
                </a:lnTo>
                <a:lnTo>
                  <a:pt x="4185007" y="215899"/>
                </a:lnTo>
                <a:lnTo>
                  <a:pt x="4136162" y="190499"/>
                </a:lnTo>
                <a:lnTo>
                  <a:pt x="3840592" y="114299"/>
                </a:lnTo>
                <a:lnTo>
                  <a:pt x="3791049" y="114299"/>
                </a:lnTo>
                <a:lnTo>
                  <a:pt x="3691662" y="88899"/>
                </a:lnTo>
                <a:lnTo>
                  <a:pt x="3641830" y="88899"/>
                </a:lnTo>
                <a:lnTo>
                  <a:pt x="3591912" y="76199"/>
                </a:lnTo>
                <a:lnTo>
                  <a:pt x="3902166" y="76199"/>
                </a:lnTo>
                <a:lnTo>
                  <a:pt x="4197603" y="152399"/>
                </a:lnTo>
                <a:lnTo>
                  <a:pt x="4246347" y="177799"/>
                </a:lnTo>
                <a:lnTo>
                  <a:pt x="4343391" y="203199"/>
                </a:lnTo>
                <a:lnTo>
                  <a:pt x="4391685" y="228599"/>
                </a:lnTo>
                <a:lnTo>
                  <a:pt x="4439825" y="241299"/>
                </a:lnTo>
                <a:lnTo>
                  <a:pt x="4486116" y="253999"/>
                </a:lnTo>
                <a:lnTo>
                  <a:pt x="4579079" y="304799"/>
                </a:lnTo>
                <a:lnTo>
                  <a:pt x="4625329" y="317499"/>
                </a:lnTo>
                <a:lnTo>
                  <a:pt x="4716308" y="368299"/>
                </a:lnTo>
                <a:lnTo>
                  <a:pt x="4760615" y="393699"/>
                </a:lnTo>
                <a:lnTo>
                  <a:pt x="4803852" y="419099"/>
                </a:lnTo>
                <a:lnTo>
                  <a:pt x="4845808" y="444499"/>
                </a:lnTo>
                <a:lnTo>
                  <a:pt x="4886272" y="469899"/>
                </a:lnTo>
                <a:lnTo>
                  <a:pt x="4925032" y="507999"/>
                </a:lnTo>
                <a:lnTo>
                  <a:pt x="4961877" y="546099"/>
                </a:lnTo>
                <a:lnTo>
                  <a:pt x="4993300" y="571499"/>
                </a:lnTo>
                <a:lnTo>
                  <a:pt x="5021804" y="609599"/>
                </a:lnTo>
                <a:lnTo>
                  <a:pt x="5046320" y="647699"/>
                </a:lnTo>
                <a:lnTo>
                  <a:pt x="5065778" y="685799"/>
                </a:lnTo>
                <a:lnTo>
                  <a:pt x="5079110" y="736599"/>
                </a:lnTo>
                <a:lnTo>
                  <a:pt x="5085246" y="774699"/>
                </a:lnTo>
                <a:lnTo>
                  <a:pt x="5083118" y="825499"/>
                </a:lnTo>
                <a:lnTo>
                  <a:pt x="5071657" y="876299"/>
                </a:lnTo>
                <a:lnTo>
                  <a:pt x="5028458" y="952499"/>
                </a:lnTo>
                <a:close/>
              </a:path>
              <a:path w="5085715" h="1612900">
                <a:moveTo>
                  <a:pt x="2027047" y="101599"/>
                </a:moveTo>
                <a:lnTo>
                  <a:pt x="1585871" y="101599"/>
                </a:lnTo>
                <a:lnTo>
                  <a:pt x="1633417" y="88899"/>
                </a:lnTo>
                <a:lnTo>
                  <a:pt x="2077317" y="88899"/>
                </a:lnTo>
                <a:lnTo>
                  <a:pt x="2027047" y="101599"/>
                </a:lnTo>
                <a:close/>
              </a:path>
              <a:path w="5085715" h="1612900">
                <a:moveTo>
                  <a:pt x="3455048" y="101599"/>
                </a:moveTo>
                <a:lnTo>
                  <a:pt x="2832055" y="101599"/>
                </a:lnTo>
                <a:lnTo>
                  <a:pt x="2781256" y="88899"/>
                </a:lnTo>
                <a:lnTo>
                  <a:pt x="3403998" y="88899"/>
                </a:lnTo>
                <a:lnTo>
                  <a:pt x="3455048" y="101599"/>
                </a:lnTo>
                <a:close/>
              </a:path>
              <a:path w="5085715" h="1612900">
                <a:moveTo>
                  <a:pt x="1826378" y="114299"/>
                </a:moveTo>
                <a:lnTo>
                  <a:pt x="1521615" y="114299"/>
                </a:lnTo>
                <a:lnTo>
                  <a:pt x="1538369" y="101599"/>
                </a:lnTo>
                <a:lnTo>
                  <a:pt x="1876471" y="101599"/>
                </a:lnTo>
                <a:lnTo>
                  <a:pt x="1826378" y="114299"/>
                </a:lnTo>
                <a:close/>
              </a:path>
              <a:path w="5085715" h="1612900">
                <a:moveTo>
                  <a:pt x="3608146" y="126999"/>
                </a:moveTo>
                <a:lnTo>
                  <a:pt x="3237199" y="126999"/>
                </a:lnTo>
                <a:lnTo>
                  <a:pt x="3186709" y="114299"/>
                </a:lnTo>
                <a:lnTo>
                  <a:pt x="3085580" y="114299"/>
                </a:lnTo>
                <a:lnTo>
                  <a:pt x="3034949" y="101599"/>
                </a:lnTo>
                <a:lnTo>
                  <a:pt x="3506101" y="101599"/>
                </a:lnTo>
                <a:lnTo>
                  <a:pt x="3608146" y="126999"/>
                </a:lnTo>
                <a:close/>
              </a:path>
              <a:path w="5085715" h="1612900">
                <a:moveTo>
                  <a:pt x="1626664" y="139699"/>
                </a:moveTo>
                <a:lnTo>
                  <a:pt x="1496581" y="139699"/>
                </a:lnTo>
                <a:lnTo>
                  <a:pt x="1499015" y="126999"/>
                </a:lnTo>
                <a:lnTo>
                  <a:pt x="1507928" y="114299"/>
                </a:lnTo>
                <a:lnTo>
                  <a:pt x="1776344" y="114299"/>
                </a:lnTo>
                <a:lnTo>
                  <a:pt x="1726377" y="126999"/>
                </a:lnTo>
                <a:lnTo>
                  <a:pt x="1676481" y="126999"/>
                </a:lnTo>
                <a:lnTo>
                  <a:pt x="1626664" y="139699"/>
                </a:lnTo>
                <a:close/>
              </a:path>
              <a:path w="5085715" h="1612900">
                <a:moveTo>
                  <a:pt x="3760787" y="152399"/>
                </a:moveTo>
                <a:lnTo>
                  <a:pt x="3438593" y="152399"/>
                </a:lnTo>
                <a:lnTo>
                  <a:pt x="3388336" y="139699"/>
                </a:lnTo>
                <a:lnTo>
                  <a:pt x="3338016" y="139699"/>
                </a:lnTo>
                <a:lnTo>
                  <a:pt x="3287636" y="126999"/>
                </a:lnTo>
                <a:lnTo>
                  <a:pt x="3659102" y="126999"/>
                </a:lnTo>
                <a:lnTo>
                  <a:pt x="3760787" y="152399"/>
                </a:lnTo>
                <a:close/>
              </a:path>
              <a:path w="5085715" h="1612900">
                <a:moveTo>
                  <a:pt x="1527289" y="152399"/>
                </a:moveTo>
                <a:lnTo>
                  <a:pt x="1504572" y="152399"/>
                </a:lnTo>
                <a:lnTo>
                  <a:pt x="1498920" y="139699"/>
                </a:lnTo>
                <a:lnTo>
                  <a:pt x="1576931" y="139699"/>
                </a:lnTo>
                <a:lnTo>
                  <a:pt x="1527289" y="152399"/>
                </a:lnTo>
                <a:close/>
              </a:path>
              <a:path w="5085715" h="1612900">
                <a:moveTo>
                  <a:pt x="2628918" y="190499"/>
                </a:moveTo>
                <a:lnTo>
                  <a:pt x="1915616" y="190499"/>
                </a:lnTo>
                <a:lnTo>
                  <a:pt x="1965594" y="177799"/>
                </a:lnTo>
                <a:lnTo>
                  <a:pt x="2115648" y="177799"/>
                </a:lnTo>
                <a:lnTo>
                  <a:pt x="2165697" y="165099"/>
                </a:lnTo>
                <a:lnTo>
                  <a:pt x="2416045" y="165099"/>
                </a:lnTo>
                <a:lnTo>
                  <a:pt x="2466116" y="152399"/>
                </a:lnTo>
                <a:lnTo>
                  <a:pt x="2635429" y="152399"/>
                </a:lnTo>
                <a:lnTo>
                  <a:pt x="2639257" y="165099"/>
                </a:lnTo>
                <a:lnTo>
                  <a:pt x="2637756" y="177799"/>
                </a:lnTo>
                <a:lnTo>
                  <a:pt x="2628918" y="190499"/>
                </a:lnTo>
                <a:close/>
              </a:path>
              <a:path w="5085715" h="1612900">
                <a:moveTo>
                  <a:pt x="4043677" y="1358899"/>
                </a:moveTo>
                <a:lnTo>
                  <a:pt x="3831548" y="1358899"/>
                </a:lnTo>
                <a:lnTo>
                  <a:pt x="3984632" y="1320799"/>
                </a:lnTo>
                <a:lnTo>
                  <a:pt x="4035473" y="1320799"/>
                </a:lnTo>
                <a:lnTo>
                  <a:pt x="4485791" y="1206499"/>
                </a:lnTo>
                <a:lnTo>
                  <a:pt x="4534735" y="1181099"/>
                </a:lnTo>
                <a:lnTo>
                  <a:pt x="4574471" y="1168399"/>
                </a:lnTo>
                <a:lnTo>
                  <a:pt x="4617588" y="1155699"/>
                </a:lnTo>
                <a:lnTo>
                  <a:pt x="4663003" y="1142999"/>
                </a:lnTo>
                <a:lnTo>
                  <a:pt x="4756399" y="1092199"/>
                </a:lnTo>
                <a:lnTo>
                  <a:pt x="4802214" y="1066799"/>
                </a:lnTo>
                <a:lnTo>
                  <a:pt x="4830857" y="1041399"/>
                </a:lnTo>
                <a:lnTo>
                  <a:pt x="4854652" y="1003299"/>
                </a:lnTo>
                <a:lnTo>
                  <a:pt x="4872925" y="952499"/>
                </a:lnTo>
                <a:lnTo>
                  <a:pt x="4884999" y="914399"/>
                </a:lnTo>
                <a:lnTo>
                  <a:pt x="4890202" y="863599"/>
                </a:lnTo>
                <a:lnTo>
                  <a:pt x="4887856" y="812799"/>
                </a:lnTo>
                <a:lnTo>
                  <a:pt x="4877989" y="774699"/>
                </a:lnTo>
                <a:lnTo>
                  <a:pt x="4861073" y="723899"/>
                </a:lnTo>
                <a:lnTo>
                  <a:pt x="4838067" y="685799"/>
                </a:lnTo>
                <a:lnTo>
                  <a:pt x="4809931" y="647699"/>
                </a:lnTo>
                <a:lnTo>
                  <a:pt x="4777623" y="609599"/>
                </a:lnTo>
                <a:lnTo>
                  <a:pt x="4742105" y="584199"/>
                </a:lnTo>
                <a:lnTo>
                  <a:pt x="4704335" y="546099"/>
                </a:lnTo>
                <a:lnTo>
                  <a:pt x="4625878" y="495299"/>
                </a:lnTo>
                <a:lnTo>
                  <a:pt x="4583592" y="469899"/>
                </a:lnTo>
                <a:lnTo>
                  <a:pt x="4540510" y="457199"/>
                </a:lnTo>
                <a:lnTo>
                  <a:pt x="4452256" y="406399"/>
                </a:lnTo>
                <a:lnTo>
                  <a:pt x="4407235" y="393699"/>
                </a:lnTo>
                <a:lnTo>
                  <a:pt x="4361717" y="368299"/>
                </a:lnTo>
                <a:lnTo>
                  <a:pt x="4269494" y="342899"/>
                </a:lnTo>
                <a:lnTo>
                  <a:pt x="4222940" y="317499"/>
                </a:lnTo>
                <a:lnTo>
                  <a:pt x="4035518" y="266699"/>
                </a:lnTo>
                <a:lnTo>
                  <a:pt x="3788334" y="203199"/>
                </a:lnTo>
                <a:lnTo>
                  <a:pt x="3738614" y="203199"/>
                </a:lnTo>
                <a:lnTo>
                  <a:pt x="3638918" y="177799"/>
                </a:lnTo>
                <a:lnTo>
                  <a:pt x="3588949" y="177799"/>
                </a:lnTo>
                <a:lnTo>
                  <a:pt x="3488783" y="152399"/>
                </a:lnTo>
                <a:lnTo>
                  <a:pt x="3811481" y="152399"/>
                </a:lnTo>
                <a:lnTo>
                  <a:pt x="4211067" y="253999"/>
                </a:lnTo>
                <a:lnTo>
                  <a:pt x="4259997" y="279399"/>
                </a:lnTo>
                <a:lnTo>
                  <a:pt x="4356978" y="304799"/>
                </a:lnTo>
                <a:lnTo>
                  <a:pt x="4404993" y="330199"/>
                </a:lnTo>
                <a:lnTo>
                  <a:pt x="4452667" y="342899"/>
                </a:lnTo>
                <a:lnTo>
                  <a:pt x="4499982" y="368299"/>
                </a:lnTo>
                <a:lnTo>
                  <a:pt x="4536614" y="380999"/>
                </a:lnTo>
                <a:lnTo>
                  <a:pt x="4574603" y="393699"/>
                </a:lnTo>
                <a:lnTo>
                  <a:pt x="4652673" y="444499"/>
                </a:lnTo>
                <a:lnTo>
                  <a:pt x="4691762" y="457199"/>
                </a:lnTo>
                <a:lnTo>
                  <a:pt x="4730227" y="482599"/>
                </a:lnTo>
                <a:lnTo>
                  <a:pt x="4767571" y="507999"/>
                </a:lnTo>
                <a:lnTo>
                  <a:pt x="4803299" y="546099"/>
                </a:lnTo>
                <a:lnTo>
                  <a:pt x="4836917" y="571499"/>
                </a:lnTo>
                <a:lnTo>
                  <a:pt x="4867927" y="596899"/>
                </a:lnTo>
                <a:lnTo>
                  <a:pt x="4895834" y="634999"/>
                </a:lnTo>
                <a:lnTo>
                  <a:pt x="4920143" y="673099"/>
                </a:lnTo>
                <a:lnTo>
                  <a:pt x="4940359" y="711199"/>
                </a:lnTo>
                <a:lnTo>
                  <a:pt x="4955985" y="749299"/>
                </a:lnTo>
                <a:lnTo>
                  <a:pt x="4966525" y="787399"/>
                </a:lnTo>
                <a:lnTo>
                  <a:pt x="4971485" y="825499"/>
                </a:lnTo>
                <a:lnTo>
                  <a:pt x="4970369" y="863599"/>
                </a:lnTo>
                <a:lnTo>
                  <a:pt x="4962681" y="914399"/>
                </a:lnTo>
                <a:lnTo>
                  <a:pt x="4947925" y="952499"/>
                </a:lnTo>
                <a:lnTo>
                  <a:pt x="5028458" y="952499"/>
                </a:lnTo>
                <a:lnTo>
                  <a:pt x="5021249" y="965199"/>
                </a:lnTo>
                <a:lnTo>
                  <a:pt x="4986535" y="1003299"/>
                </a:lnTo>
                <a:lnTo>
                  <a:pt x="4947331" y="1028699"/>
                </a:lnTo>
                <a:lnTo>
                  <a:pt x="4905023" y="1066799"/>
                </a:lnTo>
                <a:lnTo>
                  <a:pt x="4860998" y="1092199"/>
                </a:lnTo>
                <a:lnTo>
                  <a:pt x="4827192" y="1117599"/>
                </a:lnTo>
                <a:lnTo>
                  <a:pt x="4790817" y="1155699"/>
                </a:lnTo>
                <a:lnTo>
                  <a:pt x="4752518" y="1181099"/>
                </a:lnTo>
                <a:lnTo>
                  <a:pt x="4675398" y="1181099"/>
                </a:lnTo>
                <a:lnTo>
                  <a:pt x="4628156" y="1193799"/>
                </a:lnTo>
                <a:lnTo>
                  <a:pt x="4580427" y="1219199"/>
                </a:lnTo>
                <a:lnTo>
                  <a:pt x="4043677" y="1358899"/>
                </a:lnTo>
                <a:close/>
              </a:path>
              <a:path w="5085715" h="1612900">
                <a:moveTo>
                  <a:pt x="2585092" y="203199"/>
                </a:moveTo>
                <a:lnTo>
                  <a:pt x="1765844" y="203199"/>
                </a:lnTo>
                <a:lnTo>
                  <a:pt x="1815738" y="190499"/>
                </a:lnTo>
                <a:lnTo>
                  <a:pt x="2598686" y="190499"/>
                </a:lnTo>
                <a:lnTo>
                  <a:pt x="2585092" y="203199"/>
                </a:lnTo>
                <a:close/>
              </a:path>
              <a:path w="5085715" h="1612900">
                <a:moveTo>
                  <a:pt x="2260520" y="215899"/>
                </a:moveTo>
                <a:lnTo>
                  <a:pt x="1666159" y="215899"/>
                </a:lnTo>
                <a:lnTo>
                  <a:pt x="1715983" y="203199"/>
                </a:lnTo>
                <a:lnTo>
                  <a:pt x="2314599" y="203199"/>
                </a:lnTo>
                <a:lnTo>
                  <a:pt x="2260520" y="215899"/>
                </a:lnTo>
                <a:close/>
              </a:path>
              <a:path w="5085715" h="1612900">
                <a:moveTo>
                  <a:pt x="2001391" y="228599"/>
                </a:moveTo>
                <a:lnTo>
                  <a:pt x="1566631" y="228599"/>
                </a:lnTo>
                <a:lnTo>
                  <a:pt x="1616374" y="215899"/>
                </a:lnTo>
                <a:lnTo>
                  <a:pt x="2052640" y="215899"/>
                </a:lnTo>
                <a:lnTo>
                  <a:pt x="2001391" y="228599"/>
                </a:lnTo>
                <a:close/>
              </a:path>
              <a:path w="5085715" h="1612900">
                <a:moveTo>
                  <a:pt x="1847762" y="241299"/>
                </a:moveTo>
                <a:lnTo>
                  <a:pt x="1467282" y="241299"/>
                </a:lnTo>
                <a:lnTo>
                  <a:pt x="1516932" y="228599"/>
                </a:lnTo>
                <a:lnTo>
                  <a:pt x="1898949" y="228599"/>
                </a:lnTo>
                <a:lnTo>
                  <a:pt x="1847762" y="241299"/>
                </a:lnTo>
                <a:close/>
              </a:path>
              <a:path w="5085715" h="1612900">
                <a:moveTo>
                  <a:pt x="2537137" y="266699"/>
                </a:moveTo>
                <a:lnTo>
                  <a:pt x="1823065" y="266699"/>
                </a:lnTo>
                <a:lnTo>
                  <a:pt x="1873105" y="253999"/>
                </a:lnTo>
                <a:lnTo>
                  <a:pt x="1973258" y="253999"/>
                </a:lnTo>
                <a:lnTo>
                  <a:pt x="2023364" y="241299"/>
                </a:lnTo>
                <a:lnTo>
                  <a:pt x="2274017" y="241299"/>
                </a:lnTo>
                <a:lnTo>
                  <a:pt x="2324143" y="228599"/>
                </a:lnTo>
                <a:lnTo>
                  <a:pt x="2543649" y="228599"/>
                </a:lnTo>
                <a:lnTo>
                  <a:pt x="2547477" y="241299"/>
                </a:lnTo>
                <a:lnTo>
                  <a:pt x="2545975" y="253999"/>
                </a:lnTo>
                <a:lnTo>
                  <a:pt x="2537137" y="266699"/>
                </a:lnTo>
                <a:close/>
              </a:path>
              <a:path w="5085715" h="1612900">
                <a:moveTo>
                  <a:pt x="1694384" y="253999"/>
                </a:moveTo>
                <a:lnTo>
                  <a:pt x="1368136" y="253999"/>
                </a:lnTo>
                <a:lnTo>
                  <a:pt x="1417682" y="241299"/>
                </a:lnTo>
                <a:lnTo>
                  <a:pt x="1745476" y="241299"/>
                </a:lnTo>
                <a:lnTo>
                  <a:pt x="1694384" y="253999"/>
                </a:lnTo>
                <a:close/>
              </a:path>
              <a:path w="5085715" h="1612900">
                <a:moveTo>
                  <a:pt x="1490447" y="279399"/>
                </a:moveTo>
                <a:lnTo>
                  <a:pt x="1218234" y="279399"/>
                </a:lnTo>
                <a:lnTo>
                  <a:pt x="1318646" y="253999"/>
                </a:lnTo>
                <a:lnTo>
                  <a:pt x="1643331" y="253999"/>
                </a:lnTo>
                <a:lnTo>
                  <a:pt x="1592322" y="266699"/>
                </a:lnTo>
                <a:lnTo>
                  <a:pt x="1541359" y="266699"/>
                </a:lnTo>
                <a:lnTo>
                  <a:pt x="1490447" y="279399"/>
                </a:lnTo>
                <a:close/>
              </a:path>
              <a:path w="5085715" h="1612900">
                <a:moveTo>
                  <a:pt x="2441549" y="279399"/>
                </a:moveTo>
                <a:lnTo>
                  <a:pt x="1673146" y="279399"/>
                </a:lnTo>
                <a:lnTo>
                  <a:pt x="1723082" y="266699"/>
                </a:lnTo>
                <a:lnTo>
                  <a:pt x="2493311" y="266699"/>
                </a:lnTo>
                <a:lnTo>
                  <a:pt x="2441549" y="279399"/>
                </a:lnTo>
                <a:close/>
              </a:path>
              <a:path w="5085715" h="1612900">
                <a:moveTo>
                  <a:pt x="1272649" y="1511299"/>
                </a:moveTo>
                <a:lnTo>
                  <a:pt x="942400" y="1511299"/>
                </a:lnTo>
                <a:lnTo>
                  <a:pt x="791508" y="1473199"/>
                </a:lnTo>
                <a:lnTo>
                  <a:pt x="740919" y="1473199"/>
                </a:lnTo>
                <a:lnTo>
                  <a:pt x="639484" y="1447799"/>
                </a:lnTo>
                <a:lnTo>
                  <a:pt x="588920" y="1422399"/>
                </a:lnTo>
                <a:lnTo>
                  <a:pt x="439545" y="1384299"/>
                </a:lnTo>
                <a:lnTo>
                  <a:pt x="343307" y="1333499"/>
                </a:lnTo>
                <a:lnTo>
                  <a:pt x="296616" y="1320799"/>
                </a:lnTo>
                <a:lnTo>
                  <a:pt x="251066" y="1295399"/>
                </a:lnTo>
                <a:lnTo>
                  <a:pt x="207851" y="1257299"/>
                </a:lnTo>
                <a:lnTo>
                  <a:pt x="165488" y="1231899"/>
                </a:lnTo>
                <a:lnTo>
                  <a:pt x="125262" y="1193799"/>
                </a:lnTo>
                <a:lnTo>
                  <a:pt x="88458" y="1168399"/>
                </a:lnTo>
                <a:lnTo>
                  <a:pt x="56362" y="1117599"/>
                </a:lnTo>
                <a:lnTo>
                  <a:pt x="49524" y="1117599"/>
                </a:lnTo>
                <a:lnTo>
                  <a:pt x="47337" y="1104899"/>
                </a:lnTo>
                <a:lnTo>
                  <a:pt x="38677" y="1092199"/>
                </a:lnTo>
                <a:lnTo>
                  <a:pt x="30823" y="1079499"/>
                </a:lnTo>
                <a:lnTo>
                  <a:pt x="23816" y="1066799"/>
                </a:lnTo>
                <a:lnTo>
                  <a:pt x="17696" y="1054099"/>
                </a:lnTo>
                <a:lnTo>
                  <a:pt x="16569" y="1041399"/>
                </a:lnTo>
                <a:lnTo>
                  <a:pt x="13651" y="1041399"/>
                </a:lnTo>
                <a:lnTo>
                  <a:pt x="12689" y="1028699"/>
                </a:lnTo>
                <a:lnTo>
                  <a:pt x="9550" y="1028699"/>
                </a:lnTo>
                <a:lnTo>
                  <a:pt x="7413" y="1015999"/>
                </a:lnTo>
                <a:lnTo>
                  <a:pt x="5514" y="1003299"/>
                </a:lnTo>
                <a:lnTo>
                  <a:pt x="3902" y="1003299"/>
                </a:lnTo>
                <a:lnTo>
                  <a:pt x="0" y="952499"/>
                </a:lnTo>
                <a:lnTo>
                  <a:pt x="4942" y="901699"/>
                </a:lnTo>
                <a:lnTo>
                  <a:pt x="17655" y="850899"/>
                </a:lnTo>
                <a:lnTo>
                  <a:pt x="37067" y="812799"/>
                </a:lnTo>
                <a:lnTo>
                  <a:pt x="62102" y="761999"/>
                </a:lnTo>
                <a:lnTo>
                  <a:pt x="91688" y="723899"/>
                </a:lnTo>
                <a:lnTo>
                  <a:pt x="124750" y="685799"/>
                </a:lnTo>
                <a:lnTo>
                  <a:pt x="160215" y="660399"/>
                </a:lnTo>
                <a:lnTo>
                  <a:pt x="199809" y="622299"/>
                </a:lnTo>
                <a:lnTo>
                  <a:pt x="241217" y="596899"/>
                </a:lnTo>
                <a:lnTo>
                  <a:pt x="284251" y="558799"/>
                </a:lnTo>
                <a:lnTo>
                  <a:pt x="328720" y="533399"/>
                </a:lnTo>
                <a:lnTo>
                  <a:pt x="374434" y="507999"/>
                </a:lnTo>
                <a:lnTo>
                  <a:pt x="421203" y="495299"/>
                </a:lnTo>
                <a:lnTo>
                  <a:pt x="468836" y="469899"/>
                </a:lnTo>
                <a:lnTo>
                  <a:pt x="517144" y="457199"/>
                </a:lnTo>
                <a:lnTo>
                  <a:pt x="565936" y="431799"/>
                </a:lnTo>
                <a:lnTo>
                  <a:pt x="1167329" y="279399"/>
                </a:lnTo>
                <a:lnTo>
                  <a:pt x="1439588" y="279399"/>
                </a:lnTo>
                <a:lnTo>
                  <a:pt x="1388788" y="292099"/>
                </a:lnTo>
                <a:lnTo>
                  <a:pt x="1338049" y="292099"/>
                </a:lnTo>
                <a:lnTo>
                  <a:pt x="1236771" y="317499"/>
                </a:lnTo>
                <a:lnTo>
                  <a:pt x="1186239" y="317499"/>
                </a:lnTo>
                <a:lnTo>
                  <a:pt x="986474" y="368299"/>
                </a:lnTo>
                <a:lnTo>
                  <a:pt x="937715" y="368299"/>
                </a:lnTo>
                <a:lnTo>
                  <a:pt x="646968" y="444499"/>
                </a:lnTo>
                <a:lnTo>
                  <a:pt x="599519" y="469899"/>
                </a:lnTo>
                <a:lnTo>
                  <a:pt x="506164" y="495299"/>
                </a:lnTo>
                <a:lnTo>
                  <a:pt x="324187" y="596899"/>
                </a:lnTo>
                <a:lnTo>
                  <a:pt x="280092" y="622299"/>
                </a:lnTo>
                <a:lnTo>
                  <a:pt x="366690" y="622299"/>
                </a:lnTo>
                <a:lnTo>
                  <a:pt x="321221" y="647699"/>
                </a:lnTo>
                <a:lnTo>
                  <a:pt x="277022" y="673099"/>
                </a:lnTo>
                <a:lnTo>
                  <a:pt x="234975" y="698499"/>
                </a:lnTo>
                <a:lnTo>
                  <a:pt x="195964" y="736599"/>
                </a:lnTo>
                <a:lnTo>
                  <a:pt x="160870" y="774699"/>
                </a:lnTo>
                <a:lnTo>
                  <a:pt x="130576" y="812799"/>
                </a:lnTo>
                <a:lnTo>
                  <a:pt x="105965" y="850899"/>
                </a:lnTo>
                <a:lnTo>
                  <a:pt x="88764" y="901699"/>
                </a:lnTo>
                <a:lnTo>
                  <a:pt x="83794" y="952499"/>
                </a:lnTo>
                <a:lnTo>
                  <a:pt x="89758" y="990599"/>
                </a:lnTo>
                <a:lnTo>
                  <a:pt x="105356" y="1041399"/>
                </a:lnTo>
                <a:lnTo>
                  <a:pt x="129290" y="1092199"/>
                </a:lnTo>
                <a:lnTo>
                  <a:pt x="160261" y="1130299"/>
                </a:lnTo>
                <a:lnTo>
                  <a:pt x="196972" y="1155699"/>
                </a:lnTo>
                <a:lnTo>
                  <a:pt x="235835" y="1193799"/>
                </a:lnTo>
                <a:lnTo>
                  <a:pt x="277224" y="1219199"/>
                </a:lnTo>
                <a:lnTo>
                  <a:pt x="320734" y="1244599"/>
                </a:lnTo>
                <a:lnTo>
                  <a:pt x="365960" y="1257299"/>
                </a:lnTo>
                <a:lnTo>
                  <a:pt x="412496" y="1282699"/>
                </a:lnTo>
                <a:lnTo>
                  <a:pt x="749340" y="1371599"/>
                </a:lnTo>
                <a:lnTo>
                  <a:pt x="798889" y="1371599"/>
                </a:lnTo>
                <a:lnTo>
                  <a:pt x="898348" y="1396999"/>
                </a:lnTo>
                <a:lnTo>
                  <a:pt x="948243" y="1396999"/>
                </a:lnTo>
                <a:lnTo>
                  <a:pt x="1048326" y="1422399"/>
                </a:lnTo>
                <a:lnTo>
                  <a:pt x="773595" y="1422399"/>
                </a:lnTo>
                <a:lnTo>
                  <a:pt x="921675" y="1460499"/>
                </a:lnTo>
                <a:lnTo>
                  <a:pt x="971407" y="1460499"/>
                </a:lnTo>
                <a:lnTo>
                  <a:pt x="1071337" y="1485899"/>
                </a:lnTo>
                <a:lnTo>
                  <a:pt x="1121506" y="1485899"/>
                </a:lnTo>
                <a:lnTo>
                  <a:pt x="1171791" y="1498599"/>
                </a:lnTo>
                <a:lnTo>
                  <a:pt x="1222177" y="1498599"/>
                </a:lnTo>
                <a:lnTo>
                  <a:pt x="1272649" y="1511299"/>
                </a:lnTo>
                <a:close/>
              </a:path>
              <a:path w="5085715" h="1612900">
                <a:moveTo>
                  <a:pt x="2131049" y="292099"/>
                </a:moveTo>
                <a:lnTo>
                  <a:pt x="1523612" y="292099"/>
                </a:lnTo>
                <a:lnTo>
                  <a:pt x="1573407" y="279399"/>
                </a:lnTo>
                <a:lnTo>
                  <a:pt x="2182786" y="279399"/>
                </a:lnTo>
                <a:lnTo>
                  <a:pt x="2131049" y="292099"/>
                </a:lnTo>
                <a:close/>
              </a:path>
              <a:path w="5085715" h="1612900">
                <a:moveTo>
                  <a:pt x="1875955" y="304799"/>
                </a:moveTo>
                <a:lnTo>
                  <a:pt x="1424193" y="304799"/>
                </a:lnTo>
                <a:lnTo>
                  <a:pt x="1473873" y="292099"/>
                </a:lnTo>
                <a:lnTo>
                  <a:pt x="1926936" y="292099"/>
                </a:lnTo>
                <a:lnTo>
                  <a:pt x="1875955" y="304799"/>
                </a:lnTo>
                <a:close/>
              </a:path>
              <a:path w="5085715" h="1612900">
                <a:moveTo>
                  <a:pt x="1570778" y="330199"/>
                </a:moveTo>
                <a:lnTo>
                  <a:pt x="1275550" y="330199"/>
                </a:lnTo>
                <a:lnTo>
                  <a:pt x="1374576" y="304799"/>
                </a:lnTo>
                <a:lnTo>
                  <a:pt x="1774079" y="304799"/>
                </a:lnTo>
                <a:lnTo>
                  <a:pt x="1723192" y="317499"/>
                </a:lnTo>
                <a:lnTo>
                  <a:pt x="1621537" y="317499"/>
                </a:lnTo>
                <a:lnTo>
                  <a:pt x="1570778" y="330199"/>
                </a:lnTo>
                <a:close/>
              </a:path>
              <a:path w="5085715" h="1612900">
                <a:moveTo>
                  <a:pt x="366690" y="622299"/>
                </a:moveTo>
                <a:lnTo>
                  <a:pt x="280092" y="622299"/>
                </a:lnTo>
                <a:lnTo>
                  <a:pt x="325521" y="596899"/>
                </a:lnTo>
                <a:lnTo>
                  <a:pt x="372016" y="571499"/>
                </a:lnTo>
                <a:lnTo>
                  <a:pt x="419423" y="558799"/>
                </a:lnTo>
                <a:lnTo>
                  <a:pt x="467592" y="533399"/>
                </a:lnTo>
                <a:lnTo>
                  <a:pt x="516370" y="520699"/>
                </a:lnTo>
                <a:lnTo>
                  <a:pt x="565607" y="495299"/>
                </a:lnTo>
                <a:lnTo>
                  <a:pt x="1223937" y="330199"/>
                </a:lnTo>
                <a:lnTo>
                  <a:pt x="1520070" y="330199"/>
                </a:lnTo>
                <a:lnTo>
                  <a:pt x="1469417" y="342899"/>
                </a:lnTo>
                <a:lnTo>
                  <a:pt x="1418822" y="342899"/>
                </a:lnTo>
                <a:lnTo>
                  <a:pt x="1368290" y="355599"/>
                </a:lnTo>
                <a:lnTo>
                  <a:pt x="1317824" y="355599"/>
                </a:lnTo>
                <a:lnTo>
                  <a:pt x="1217109" y="380999"/>
                </a:lnTo>
                <a:lnTo>
                  <a:pt x="1166868" y="380999"/>
                </a:lnTo>
                <a:lnTo>
                  <a:pt x="1066636" y="406399"/>
                </a:lnTo>
                <a:lnTo>
                  <a:pt x="875967" y="457199"/>
                </a:lnTo>
                <a:lnTo>
                  <a:pt x="828382" y="457199"/>
                </a:lnTo>
                <a:lnTo>
                  <a:pt x="733667" y="482599"/>
                </a:lnTo>
                <a:lnTo>
                  <a:pt x="686638" y="507999"/>
                </a:lnTo>
                <a:lnTo>
                  <a:pt x="547472" y="546099"/>
                </a:lnTo>
                <a:lnTo>
                  <a:pt x="501892" y="571499"/>
                </a:lnTo>
                <a:lnTo>
                  <a:pt x="412546" y="596899"/>
                </a:lnTo>
                <a:lnTo>
                  <a:pt x="366690" y="622299"/>
                </a:lnTo>
                <a:close/>
              </a:path>
              <a:path w="5085715" h="1612900">
                <a:moveTo>
                  <a:pt x="3859109" y="1498599"/>
                </a:moveTo>
                <a:lnTo>
                  <a:pt x="3595149" y="1498599"/>
                </a:lnTo>
                <a:lnTo>
                  <a:pt x="3646509" y="1485899"/>
                </a:lnTo>
                <a:lnTo>
                  <a:pt x="3697818" y="1485899"/>
                </a:lnTo>
                <a:lnTo>
                  <a:pt x="3800199" y="1460499"/>
                </a:lnTo>
                <a:lnTo>
                  <a:pt x="3851230" y="1460499"/>
                </a:lnTo>
                <a:lnTo>
                  <a:pt x="4350888" y="1333499"/>
                </a:lnTo>
                <a:lnTo>
                  <a:pt x="4399342" y="1308099"/>
                </a:lnTo>
                <a:lnTo>
                  <a:pt x="4442933" y="1295399"/>
                </a:lnTo>
                <a:lnTo>
                  <a:pt x="4488630" y="1269999"/>
                </a:lnTo>
                <a:lnTo>
                  <a:pt x="4535579" y="1257299"/>
                </a:lnTo>
                <a:lnTo>
                  <a:pt x="4629817" y="1206499"/>
                </a:lnTo>
                <a:lnTo>
                  <a:pt x="4675398" y="1181099"/>
                </a:lnTo>
                <a:lnTo>
                  <a:pt x="4752518" y="1181099"/>
                </a:lnTo>
                <a:lnTo>
                  <a:pt x="4712941" y="1206499"/>
                </a:lnTo>
                <a:lnTo>
                  <a:pt x="4672729" y="1231899"/>
                </a:lnTo>
                <a:lnTo>
                  <a:pt x="4628328" y="1257299"/>
                </a:lnTo>
                <a:lnTo>
                  <a:pt x="4583083" y="1282699"/>
                </a:lnTo>
                <a:lnTo>
                  <a:pt x="4537084" y="1295399"/>
                </a:lnTo>
                <a:lnTo>
                  <a:pt x="4490420" y="1320799"/>
                </a:lnTo>
                <a:lnTo>
                  <a:pt x="4443179" y="1333499"/>
                </a:lnTo>
                <a:lnTo>
                  <a:pt x="4395452" y="1358899"/>
                </a:lnTo>
                <a:lnTo>
                  <a:pt x="4250240" y="1396999"/>
                </a:lnTo>
                <a:lnTo>
                  <a:pt x="4201457" y="1422399"/>
                </a:lnTo>
                <a:lnTo>
                  <a:pt x="4103979" y="1447799"/>
                </a:lnTo>
                <a:lnTo>
                  <a:pt x="4055211" y="1447799"/>
                </a:lnTo>
                <a:lnTo>
                  <a:pt x="3859109" y="1498599"/>
                </a:lnTo>
                <a:close/>
              </a:path>
              <a:path w="5085715" h="1612900">
                <a:moveTo>
                  <a:pt x="3895832" y="1384299"/>
                </a:moveTo>
                <a:lnTo>
                  <a:pt x="3677949" y="1384299"/>
                </a:lnTo>
                <a:lnTo>
                  <a:pt x="3780385" y="1358899"/>
                </a:lnTo>
                <a:lnTo>
                  <a:pt x="3994472" y="1358899"/>
                </a:lnTo>
                <a:lnTo>
                  <a:pt x="3895832" y="1384299"/>
                </a:lnTo>
                <a:close/>
              </a:path>
              <a:path w="5085715" h="1612900">
                <a:moveTo>
                  <a:pt x="3747367" y="1409699"/>
                </a:moveTo>
                <a:lnTo>
                  <a:pt x="3473074" y="1409699"/>
                </a:lnTo>
                <a:lnTo>
                  <a:pt x="3524254" y="1396999"/>
                </a:lnTo>
                <a:lnTo>
                  <a:pt x="3575470" y="1396999"/>
                </a:lnTo>
                <a:lnTo>
                  <a:pt x="3626707" y="1384299"/>
                </a:lnTo>
                <a:lnTo>
                  <a:pt x="3846407" y="1384299"/>
                </a:lnTo>
                <a:lnTo>
                  <a:pt x="3747367" y="1409699"/>
                </a:lnTo>
                <a:close/>
              </a:path>
              <a:path w="5085715" h="1612900">
                <a:moveTo>
                  <a:pt x="3598400" y="1435099"/>
                </a:moveTo>
                <a:lnTo>
                  <a:pt x="3269671" y="1435099"/>
                </a:lnTo>
                <a:lnTo>
                  <a:pt x="3319905" y="1422399"/>
                </a:lnTo>
                <a:lnTo>
                  <a:pt x="3370883" y="1422399"/>
                </a:lnTo>
                <a:lnTo>
                  <a:pt x="3421945" y="1409699"/>
                </a:lnTo>
                <a:lnTo>
                  <a:pt x="3697761" y="1409699"/>
                </a:lnTo>
                <a:lnTo>
                  <a:pt x="3598400" y="1435099"/>
                </a:lnTo>
                <a:close/>
              </a:path>
              <a:path w="5085715" h="1612900">
                <a:moveTo>
                  <a:pt x="1148748" y="1435099"/>
                </a:moveTo>
                <a:lnTo>
                  <a:pt x="828112" y="1435099"/>
                </a:lnTo>
                <a:lnTo>
                  <a:pt x="809970" y="1422399"/>
                </a:lnTo>
                <a:lnTo>
                  <a:pt x="1098498" y="1422399"/>
                </a:lnTo>
                <a:lnTo>
                  <a:pt x="1148748" y="1435099"/>
                </a:lnTo>
                <a:close/>
              </a:path>
              <a:path w="5085715" h="1612900">
                <a:moveTo>
                  <a:pt x="1249448" y="1447799"/>
                </a:moveTo>
                <a:lnTo>
                  <a:pt x="897466" y="1447799"/>
                </a:lnTo>
                <a:lnTo>
                  <a:pt x="846217" y="1435099"/>
                </a:lnTo>
                <a:lnTo>
                  <a:pt x="1199067" y="1435099"/>
                </a:lnTo>
                <a:lnTo>
                  <a:pt x="1249448" y="1447799"/>
                </a:lnTo>
                <a:close/>
              </a:path>
              <a:path w="5085715" h="1612900">
                <a:moveTo>
                  <a:pt x="3498867" y="1447799"/>
                </a:moveTo>
                <a:lnTo>
                  <a:pt x="3118779" y="1447799"/>
                </a:lnTo>
                <a:lnTo>
                  <a:pt x="3169107" y="1435099"/>
                </a:lnTo>
                <a:lnTo>
                  <a:pt x="3548653" y="1435099"/>
                </a:lnTo>
                <a:lnTo>
                  <a:pt x="3498867" y="1447799"/>
                </a:lnTo>
                <a:close/>
              </a:path>
              <a:path w="5085715" h="1612900">
                <a:moveTo>
                  <a:pt x="1350366" y="1460499"/>
                </a:moveTo>
                <a:lnTo>
                  <a:pt x="1000142" y="1460499"/>
                </a:lnTo>
                <a:lnTo>
                  <a:pt x="948775" y="1447799"/>
                </a:lnTo>
                <a:lnTo>
                  <a:pt x="1299884" y="1447799"/>
                </a:lnTo>
                <a:lnTo>
                  <a:pt x="1350366" y="1460499"/>
                </a:lnTo>
                <a:close/>
              </a:path>
              <a:path w="5085715" h="1612900">
                <a:moveTo>
                  <a:pt x="3399198" y="1460499"/>
                </a:moveTo>
                <a:lnTo>
                  <a:pt x="3018040" y="1460499"/>
                </a:lnTo>
                <a:lnTo>
                  <a:pt x="3068423" y="1447799"/>
                </a:lnTo>
                <a:lnTo>
                  <a:pt x="3449048" y="1447799"/>
                </a:lnTo>
                <a:lnTo>
                  <a:pt x="3399198" y="1460499"/>
                </a:lnTo>
                <a:close/>
              </a:path>
              <a:path w="5085715" h="1612900">
                <a:moveTo>
                  <a:pt x="1502017" y="1473199"/>
                </a:moveTo>
                <a:lnTo>
                  <a:pt x="1103035" y="1473199"/>
                </a:lnTo>
                <a:lnTo>
                  <a:pt x="1051563" y="1460499"/>
                </a:lnTo>
                <a:lnTo>
                  <a:pt x="1451440" y="1460499"/>
                </a:lnTo>
                <a:lnTo>
                  <a:pt x="1502017" y="1473199"/>
                </a:lnTo>
                <a:close/>
              </a:path>
              <a:path w="5085715" h="1612900">
                <a:moveTo>
                  <a:pt x="3299429" y="1473199"/>
                </a:moveTo>
                <a:lnTo>
                  <a:pt x="2866750" y="1473199"/>
                </a:lnTo>
                <a:lnTo>
                  <a:pt x="2917202" y="1460499"/>
                </a:lnTo>
                <a:lnTo>
                  <a:pt x="3349324" y="1460499"/>
                </a:lnTo>
                <a:lnTo>
                  <a:pt x="3299429" y="1473199"/>
                </a:lnTo>
                <a:close/>
              </a:path>
              <a:path w="5085715" h="1612900">
                <a:moveTo>
                  <a:pt x="1957021" y="1498599"/>
                </a:moveTo>
                <a:lnTo>
                  <a:pt x="1257725" y="1498599"/>
                </a:lnTo>
                <a:lnTo>
                  <a:pt x="1154555" y="1473199"/>
                </a:lnTo>
                <a:lnTo>
                  <a:pt x="1603211" y="1473199"/>
                </a:lnTo>
                <a:lnTo>
                  <a:pt x="1653814" y="1485899"/>
                </a:lnTo>
                <a:lnTo>
                  <a:pt x="1906573" y="1485899"/>
                </a:lnTo>
                <a:lnTo>
                  <a:pt x="1957021" y="1498599"/>
                </a:lnTo>
                <a:close/>
              </a:path>
              <a:path w="5085715" h="1612900">
                <a:moveTo>
                  <a:pt x="3199593" y="1485899"/>
                </a:moveTo>
                <a:lnTo>
                  <a:pt x="2664761" y="1485899"/>
                </a:lnTo>
                <a:lnTo>
                  <a:pt x="2715282" y="1473199"/>
                </a:lnTo>
                <a:lnTo>
                  <a:pt x="3249517" y="1473199"/>
                </a:lnTo>
                <a:lnTo>
                  <a:pt x="3199593" y="1485899"/>
                </a:lnTo>
                <a:close/>
              </a:path>
              <a:path w="5085715" h="1612900">
                <a:moveTo>
                  <a:pt x="3049792" y="1498599"/>
                </a:moveTo>
                <a:lnTo>
                  <a:pt x="2361420" y="1498599"/>
                </a:lnTo>
                <a:lnTo>
                  <a:pt x="2411994" y="1485899"/>
                </a:lnTo>
                <a:lnTo>
                  <a:pt x="3099726" y="1485899"/>
                </a:lnTo>
                <a:lnTo>
                  <a:pt x="3049792" y="1498599"/>
                </a:lnTo>
                <a:close/>
              </a:path>
              <a:path w="5085715" h="1612900">
                <a:moveTo>
                  <a:pt x="2897928" y="1511299"/>
                </a:moveTo>
                <a:lnTo>
                  <a:pt x="1412755" y="1511299"/>
                </a:lnTo>
                <a:lnTo>
                  <a:pt x="1361046" y="1498599"/>
                </a:lnTo>
                <a:lnTo>
                  <a:pt x="2948913" y="1498599"/>
                </a:lnTo>
                <a:lnTo>
                  <a:pt x="2897928" y="1511299"/>
                </a:lnTo>
                <a:close/>
              </a:path>
              <a:path w="5085715" h="1612900">
                <a:moveTo>
                  <a:pt x="3711085" y="1523999"/>
                </a:moveTo>
                <a:lnTo>
                  <a:pt x="3389597" y="1523999"/>
                </a:lnTo>
                <a:lnTo>
                  <a:pt x="3440961" y="1511299"/>
                </a:lnTo>
                <a:lnTo>
                  <a:pt x="3492355" y="1511299"/>
                </a:lnTo>
                <a:lnTo>
                  <a:pt x="3543757" y="1498599"/>
                </a:lnTo>
                <a:lnTo>
                  <a:pt x="3809850" y="1498599"/>
                </a:lnTo>
                <a:lnTo>
                  <a:pt x="3711085" y="1523999"/>
                </a:lnTo>
                <a:close/>
              </a:path>
              <a:path w="5085715" h="1612900">
                <a:moveTo>
                  <a:pt x="1475099" y="1536699"/>
                </a:moveTo>
                <a:lnTo>
                  <a:pt x="1094277" y="1536699"/>
                </a:lnTo>
                <a:lnTo>
                  <a:pt x="992930" y="1511299"/>
                </a:lnTo>
                <a:lnTo>
                  <a:pt x="1323193" y="1511299"/>
                </a:lnTo>
                <a:lnTo>
                  <a:pt x="1373792" y="1523999"/>
                </a:lnTo>
                <a:lnTo>
                  <a:pt x="1424432" y="1523999"/>
                </a:lnTo>
                <a:lnTo>
                  <a:pt x="1475099" y="1536699"/>
                </a:lnTo>
                <a:close/>
              </a:path>
              <a:path w="5085715" h="1612900">
                <a:moveTo>
                  <a:pt x="2744793" y="1523999"/>
                </a:moveTo>
                <a:lnTo>
                  <a:pt x="1516254" y="1523999"/>
                </a:lnTo>
                <a:lnTo>
                  <a:pt x="1464492" y="1511299"/>
                </a:lnTo>
                <a:lnTo>
                  <a:pt x="2795866" y="1511299"/>
                </a:lnTo>
                <a:lnTo>
                  <a:pt x="2744793" y="1523999"/>
                </a:lnTo>
                <a:close/>
              </a:path>
              <a:path w="5085715" h="1612900">
                <a:moveTo>
                  <a:pt x="2489102" y="1536699"/>
                </a:moveTo>
                <a:lnTo>
                  <a:pt x="1721257" y="1536699"/>
                </a:lnTo>
                <a:lnTo>
                  <a:pt x="1670158" y="1523999"/>
                </a:lnTo>
                <a:lnTo>
                  <a:pt x="2540276" y="1523999"/>
                </a:lnTo>
                <a:lnTo>
                  <a:pt x="2489102" y="1536699"/>
                </a:lnTo>
                <a:close/>
              </a:path>
              <a:path w="5085715" h="1612900">
                <a:moveTo>
                  <a:pt x="3612024" y="1536699"/>
                </a:moveTo>
                <a:lnTo>
                  <a:pt x="3235884" y="1536699"/>
                </a:lnTo>
                <a:lnTo>
                  <a:pt x="3287038" y="1523999"/>
                </a:lnTo>
                <a:lnTo>
                  <a:pt x="3661589" y="1523999"/>
                </a:lnTo>
                <a:lnTo>
                  <a:pt x="3612024" y="1536699"/>
                </a:lnTo>
                <a:close/>
              </a:path>
              <a:path w="5085715" h="1612900">
                <a:moveTo>
                  <a:pt x="1677729" y="1549399"/>
                </a:moveTo>
                <a:lnTo>
                  <a:pt x="1195939" y="1549399"/>
                </a:lnTo>
                <a:lnTo>
                  <a:pt x="1145074" y="1536699"/>
                </a:lnTo>
                <a:lnTo>
                  <a:pt x="1627107" y="1536699"/>
                </a:lnTo>
                <a:lnTo>
                  <a:pt x="1677729" y="1549399"/>
                </a:lnTo>
                <a:close/>
              </a:path>
              <a:path w="5085715" h="1612900">
                <a:moveTo>
                  <a:pt x="3512705" y="1549399"/>
                </a:moveTo>
                <a:lnTo>
                  <a:pt x="3085540" y="1549399"/>
                </a:lnTo>
                <a:lnTo>
                  <a:pt x="3135680" y="1536699"/>
                </a:lnTo>
                <a:lnTo>
                  <a:pt x="3562394" y="1536699"/>
                </a:lnTo>
                <a:lnTo>
                  <a:pt x="3512705" y="1549399"/>
                </a:lnTo>
                <a:close/>
              </a:path>
              <a:path w="5085715" h="1612900">
                <a:moveTo>
                  <a:pt x="1879582" y="1562099"/>
                </a:moveTo>
                <a:lnTo>
                  <a:pt x="1297833" y="1562099"/>
                </a:lnTo>
                <a:lnTo>
                  <a:pt x="1246862" y="1549399"/>
                </a:lnTo>
                <a:lnTo>
                  <a:pt x="1829244" y="1549399"/>
                </a:lnTo>
                <a:lnTo>
                  <a:pt x="1879582" y="1562099"/>
                </a:lnTo>
                <a:close/>
              </a:path>
              <a:path w="5085715" h="1612900">
                <a:moveTo>
                  <a:pt x="3413167" y="1562099"/>
                </a:moveTo>
                <a:lnTo>
                  <a:pt x="2834544" y="1562099"/>
                </a:lnTo>
                <a:lnTo>
                  <a:pt x="2884777" y="1549399"/>
                </a:lnTo>
                <a:lnTo>
                  <a:pt x="3462961" y="1549399"/>
                </a:lnTo>
                <a:lnTo>
                  <a:pt x="3413167" y="1562099"/>
                </a:lnTo>
                <a:close/>
              </a:path>
              <a:path w="5085715" h="1612900">
                <a:moveTo>
                  <a:pt x="3313448" y="1574799"/>
                </a:moveTo>
                <a:lnTo>
                  <a:pt x="1399877" y="1574799"/>
                </a:lnTo>
                <a:lnTo>
                  <a:pt x="1348842" y="1562099"/>
                </a:lnTo>
                <a:lnTo>
                  <a:pt x="3363327" y="1562099"/>
                </a:lnTo>
                <a:lnTo>
                  <a:pt x="3313448" y="1574799"/>
                </a:lnTo>
                <a:close/>
              </a:path>
              <a:path w="5085715" h="1612900">
                <a:moveTo>
                  <a:pt x="3163617" y="1587499"/>
                </a:moveTo>
                <a:lnTo>
                  <a:pt x="1552244" y="1587499"/>
                </a:lnTo>
                <a:lnTo>
                  <a:pt x="1501990" y="1574799"/>
                </a:lnTo>
                <a:lnTo>
                  <a:pt x="3213588" y="1574799"/>
                </a:lnTo>
                <a:lnTo>
                  <a:pt x="3163617" y="1587499"/>
                </a:lnTo>
                <a:close/>
              </a:path>
              <a:path w="5085715" h="1612900">
                <a:moveTo>
                  <a:pt x="2963572" y="1600199"/>
                </a:moveTo>
                <a:lnTo>
                  <a:pt x="1753524" y="1600199"/>
                </a:lnTo>
                <a:lnTo>
                  <a:pt x="1703169" y="1587499"/>
                </a:lnTo>
                <a:lnTo>
                  <a:pt x="3013598" y="1587499"/>
                </a:lnTo>
                <a:lnTo>
                  <a:pt x="2963572" y="1600199"/>
                </a:lnTo>
                <a:close/>
              </a:path>
              <a:path w="5085715" h="1612900">
                <a:moveTo>
                  <a:pt x="2661613" y="1612899"/>
                </a:moveTo>
                <a:lnTo>
                  <a:pt x="2005576" y="1612899"/>
                </a:lnTo>
                <a:lnTo>
                  <a:pt x="1955136" y="1600199"/>
                </a:lnTo>
                <a:lnTo>
                  <a:pt x="2712034" y="1600199"/>
                </a:lnTo>
                <a:lnTo>
                  <a:pt x="2661613" y="1612899"/>
                </a:lnTo>
                <a:close/>
              </a:path>
            </a:pathLst>
          </a:custGeom>
          <a:solidFill>
            <a:srgbClr val="2AC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46976" y="-27629"/>
            <a:ext cx="8935024" cy="273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05019" y="3880855"/>
            <a:ext cx="13477961" cy="495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3211469" y="3880858"/>
              <a:ext cx="11419840" cy="2794000"/>
            </a:xfrm>
            <a:custGeom>
              <a:avLst/>
              <a:gdLst/>
              <a:ahLst/>
              <a:cxnLst/>
              <a:rect l="l" t="t" r="r" b="b"/>
              <a:pathLst>
                <a:path w="11419840" h="2794000">
                  <a:moveTo>
                    <a:pt x="6116520" y="12700"/>
                  </a:moveTo>
                  <a:lnTo>
                    <a:pt x="3309860" y="12700"/>
                  </a:lnTo>
                  <a:lnTo>
                    <a:pt x="3360770" y="0"/>
                  </a:lnTo>
                  <a:lnTo>
                    <a:pt x="6065304" y="0"/>
                  </a:lnTo>
                  <a:lnTo>
                    <a:pt x="6116520" y="12700"/>
                  </a:lnTo>
                  <a:close/>
                </a:path>
                <a:path w="11419840" h="2794000">
                  <a:moveTo>
                    <a:pt x="6730983" y="25400"/>
                  </a:moveTo>
                  <a:lnTo>
                    <a:pt x="2799004" y="25400"/>
                  </a:lnTo>
                  <a:lnTo>
                    <a:pt x="2850284" y="12700"/>
                  </a:lnTo>
                  <a:lnTo>
                    <a:pt x="6679796" y="12700"/>
                  </a:lnTo>
                  <a:lnTo>
                    <a:pt x="6730983" y="25400"/>
                  </a:lnTo>
                  <a:close/>
                </a:path>
                <a:path w="11419840" h="2794000">
                  <a:moveTo>
                    <a:pt x="7191540" y="38100"/>
                  </a:moveTo>
                  <a:lnTo>
                    <a:pt x="2440131" y="38100"/>
                  </a:lnTo>
                  <a:lnTo>
                    <a:pt x="2491386" y="25400"/>
                  </a:lnTo>
                  <a:lnTo>
                    <a:pt x="7140260" y="25400"/>
                  </a:lnTo>
                  <a:lnTo>
                    <a:pt x="7191540" y="38100"/>
                  </a:lnTo>
                  <a:close/>
                </a:path>
                <a:path w="11419840" h="2794000">
                  <a:moveTo>
                    <a:pt x="7550497" y="50800"/>
                  </a:moveTo>
                  <a:lnTo>
                    <a:pt x="2132741" y="50800"/>
                  </a:lnTo>
                  <a:lnTo>
                    <a:pt x="2183954" y="38100"/>
                  </a:lnTo>
                  <a:lnTo>
                    <a:pt x="7499217" y="38100"/>
                  </a:lnTo>
                  <a:lnTo>
                    <a:pt x="7550497" y="50800"/>
                  </a:lnTo>
                  <a:close/>
                </a:path>
                <a:path w="11419840" h="2794000">
                  <a:moveTo>
                    <a:pt x="7858174" y="63500"/>
                  </a:moveTo>
                  <a:lnTo>
                    <a:pt x="1876812" y="63500"/>
                  </a:lnTo>
                  <a:lnTo>
                    <a:pt x="1927978" y="50800"/>
                  </a:lnTo>
                  <a:lnTo>
                    <a:pt x="7806895" y="50800"/>
                  </a:lnTo>
                  <a:lnTo>
                    <a:pt x="7858174" y="63500"/>
                  </a:lnTo>
                  <a:close/>
                </a:path>
                <a:path w="11419840" h="2794000">
                  <a:moveTo>
                    <a:pt x="8165852" y="76200"/>
                  </a:moveTo>
                  <a:lnTo>
                    <a:pt x="1672262" y="76200"/>
                  </a:lnTo>
                  <a:lnTo>
                    <a:pt x="1723381" y="63500"/>
                  </a:lnTo>
                  <a:lnTo>
                    <a:pt x="8114572" y="63500"/>
                  </a:lnTo>
                  <a:lnTo>
                    <a:pt x="8165852" y="76200"/>
                  </a:lnTo>
                  <a:close/>
                </a:path>
                <a:path w="11419840" h="2794000">
                  <a:moveTo>
                    <a:pt x="8422249" y="88900"/>
                  </a:moveTo>
                  <a:lnTo>
                    <a:pt x="1518981" y="88900"/>
                  </a:lnTo>
                  <a:lnTo>
                    <a:pt x="1570061" y="76200"/>
                  </a:lnTo>
                  <a:lnTo>
                    <a:pt x="8370970" y="76200"/>
                  </a:lnTo>
                  <a:lnTo>
                    <a:pt x="8422249" y="88900"/>
                  </a:lnTo>
                  <a:close/>
                </a:path>
                <a:path w="11419840" h="2794000">
                  <a:moveTo>
                    <a:pt x="10336638" y="241300"/>
                  </a:moveTo>
                  <a:lnTo>
                    <a:pt x="1139627" y="241300"/>
                  </a:lnTo>
                  <a:lnTo>
                    <a:pt x="1155423" y="203200"/>
                  </a:lnTo>
                  <a:lnTo>
                    <a:pt x="1183824" y="165100"/>
                  </a:lnTo>
                  <a:lnTo>
                    <a:pt x="1221681" y="127000"/>
                  </a:lnTo>
                  <a:lnTo>
                    <a:pt x="1265840" y="114300"/>
                  </a:lnTo>
                  <a:lnTo>
                    <a:pt x="1313151" y="101600"/>
                  </a:lnTo>
                  <a:lnTo>
                    <a:pt x="1467915" y="88900"/>
                  </a:lnTo>
                  <a:lnTo>
                    <a:pt x="8576088" y="88900"/>
                  </a:lnTo>
                  <a:lnTo>
                    <a:pt x="8627367" y="101600"/>
                  </a:lnTo>
                  <a:lnTo>
                    <a:pt x="8781206" y="101600"/>
                  </a:lnTo>
                  <a:lnTo>
                    <a:pt x="8832486" y="114300"/>
                  </a:lnTo>
                  <a:lnTo>
                    <a:pt x="8986324" y="114300"/>
                  </a:lnTo>
                  <a:lnTo>
                    <a:pt x="9037604" y="127000"/>
                  </a:lnTo>
                  <a:lnTo>
                    <a:pt x="9188758" y="127000"/>
                  </a:lnTo>
                  <a:lnTo>
                    <a:pt x="9238713" y="139700"/>
                  </a:lnTo>
                  <a:lnTo>
                    <a:pt x="9338647" y="139700"/>
                  </a:lnTo>
                  <a:lnTo>
                    <a:pt x="9388623" y="152400"/>
                  </a:lnTo>
                  <a:lnTo>
                    <a:pt x="9488583" y="152400"/>
                  </a:lnTo>
                  <a:lnTo>
                    <a:pt x="9538563" y="165100"/>
                  </a:lnTo>
                  <a:lnTo>
                    <a:pt x="9638514" y="165100"/>
                  </a:lnTo>
                  <a:lnTo>
                    <a:pt x="9688481" y="177800"/>
                  </a:lnTo>
                  <a:lnTo>
                    <a:pt x="9788390" y="177800"/>
                  </a:lnTo>
                  <a:lnTo>
                    <a:pt x="9838327" y="190500"/>
                  </a:lnTo>
                  <a:lnTo>
                    <a:pt x="9938160" y="190500"/>
                  </a:lnTo>
                  <a:lnTo>
                    <a:pt x="9988050" y="203200"/>
                  </a:lnTo>
                  <a:lnTo>
                    <a:pt x="10037922" y="203200"/>
                  </a:lnTo>
                  <a:lnTo>
                    <a:pt x="10087772" y="215900"/>
                  </a:lnTo>
                  <a:lnTo>
                    <a:pt x="10187401" y="215900"/>
                  </a:lnTo>
                  <a:lnTo>
                    <a:pt x="10237176" y="228600"/>
                  </a:lnTo>
                  <a:lnTo>
                    <a:pt x="10286923" y="228600"/>
                  </a:lnTo>
                  <a:lnTo>
                    <a:pt x="10336638" y="241300"/>
                  </a:lnTo>
                  <a:close/>
                </a:path>
                <a:path w="11419840" h="2794000">
                  <a:moveTo>
                    <a:pt x="10444243" y="901700"/>
                  </a:moveTo>
                  <a:lnTo>
                    <a:pt x="834789" y="901700"/>
                  </a:lnTo>
                  <a:lnTo>
                    <a:pt x="787890" y="889000"/>
                  </a:lnTo>
                  <a:lnTo>
                    <a:pt x="746464" y="876300"/>
                  </a:lnTo>
                  <a:lnTo>
                    <a:pt x="711681" y="838200"/>
                  </a:lnTo>
                  <a:lnTo>
                    <a:pt x="684714" y="812800"/>
                  </a:lnTo>
                  <a:lnTo>
                    <a:pt x="666737" y="762000"/>
                  </a:lnTo>
                  <a:lnTo>
                    <a:pt x="658920" y="723900"/>
                  </a:lnTo>
                  <a:lnTo>
                    <a:pt x="663968" y="673100"/>
                  </a:lnTo>
                  <a:lnTo>
                    <a:pt x="682109" y="635000"/>
                  </a:lnTo>
                  <a:lnTo>
                    <a:pt x="710801" y="596900"/>
                  </a:lnTo>
                  <a:lnTo>
                    <a:pt x="747506" y="571500"/>
                  </a:lnTo>
                  <a:lnTo>
                    <a:pt x="789682" y="558800"/>
                  </a:lnTo>
                  <a:lnTo>
                    <a:pt x="834789" y="546100"/>
                  </a:lnTo>
                  <a:lnTo>
                    <a:pt x="873846" y="546100"/>
                  </a:lnTo>
                  <a:lnTo>
                    <a:pt x="952840" y="533400"/>
                  </a:lnTo>
                  <a:lnTo>
                    <a:pt x="991898" y="533400"/>
                  </a:lnTo>
                  <a:lnTo>
                    <a:pt x="974384" y="508000"/>
                  </a:lnTo>
                  <a:lnTo>
                    <a:pt x="960828" y="482600"/>
                  </a:lnTo>
                  <a:lnTo>
                    <a:pt x="951668" y="457200"/>
                  </a:lnTo>
                  <a:lnTo>
                    <a:pt x="947345" y="419100"/>
                  </a:lnTo>
                  <a:lnTo>
                    <a:pt x="952393" y="368300"/>
                  </a:lnTo>
                  <a:lnTo>
                    <a:pt x="970533" y="330200"/>
                  </a:lnTo>
                  <a:lnTo>
                    <a:pt x="999226" y="292100"/>
                  </a:lnTo>
                  <a:lnTo>
                    <a:pt x="1035930" y="266700"/>
                  </a:lnTo>
                  <a:lnTo>
                    <a:pt x="1078106" y="254000"/>
                  </a:lnTo>
                  <a:lnTo>
                    <a:pt x="1123213" y="241300"/>
                  </a:lnTo>
                  <a:lnTo>
                    <a:pt x="10386321" y="241300"/>
                  </a:lnTo>
                  <a:lnTo>
                    <a:pt x="10435970" y="254000"/>
                  </a:lnTo>
                  <a:lnTo>
                    <a:pt x="10485582" y="254000"/>
                  </a:lnTo>
                  <a:lnTo>
                    <a:pt x="10535156" y="266700"/>
                  </a:lnTo>
                  <a:lnTo>
                    <a:pt x="10584690" y="266700"/>
                  </a:lnTo>
                  <a:lnTo>
                    <a:pt x="10634181" y="279400"/>
                  </a:lnTo>
                  <a:lnTo>
                    <a:pt x="10678191" y="292100"/>
                  </a:lnTo>
                  <a:lnTo>
                    <a:pt x="10713871" y="330200"/>
                  </a:lnTo>
                  <a:lnTo>
                    <a:pt x="10740209" y="368300"/>
                  </a:lnTo>
                  <a:lnTo>
                    <a:pt x="10756192" y="406400"/>
                  </a:lnTo>
                  <a:lnTo>
                    <a:pt x="10760806" y="457200"/>
                  </a:lnTo>
                  <a:lnTo>
                    <a:pt x="10976539" y="508000"/>
                  </a:lnTo>
                  <a:lnTo>
                    <a:pt x="11023250" y="533400"/>
                  </a:lnTo>
                  <a:lnTo>
                    <a:pt x="11060956" y="558800"/>
                  </a:lnTo>
                  <a:lnTo>
                    <a:pt x="11087969" y="609600"/>
                  </a:lnTo>
                  <a:lnTo>
                    <a:pt x="11102601" y="647700"/>
                  </a:lnTo>
                  <a:lnTo>
                    <a:pt x="11103164" y="698500"/>
                  </a:lnTo>
                  <a:lnTo>
                    <a:pt x="11088944" y="749300"/>
                  </a:lnTo>
                  <a:lnTo>
                    <a:pt x="11062006" y="800100"/>
                  </a:lnTo>
                  <a:lnTo>
                    <a:pt x="11024825" y="825500"/>
                  </a:lnTo>
                  <a:lnTo>
                    <a:pt x="11002352" y="838200"/>
                  </a:lnTo>
                  <a:lnTo>
                    <a:pt x="10458313" y="838200"/>
                  </a:lnTo>
                  <a:lnTo>
                    <a:pt x="10457433" y="850900"/>
                  </a:lnTo>
                  <a:lnTo>
                    <a:pt x="10454795" y="863600"/>
                  </a:lnTo>
                  <a:lnTo>
                    <a:pt x="10450399" y="889000"/>
                  </a:lnTo>
                  <a:lnTo>
                    <a:pt x="10444243" y="901700"/>
                  </a:lnTo>
                  <a:close/>
                </a:path>
                <a:path w="11419840" h="2794000">
                  <a:moveTo>
                    <a:pt x="10979878" y="850900"/>
                  </a:moveTo>
                  <a:lnTo>
                    <a:pt x="10704529" y="850900"/>
                  </a:lnTo>
                  <a:lnTo>
                    <a:pt x="10655286" y="838200"/>
                  </a:lnTo>
                  <a:lnTo>
                    <a:pt x="11002352" y="838200"/>
                  </a:lnTo>
                  <a:lnTo>
                    <a:pt x="10979878" y="850900"/>
                  </a:lnTo>
                  <a:close/>
                </a:path>
                <a:path w="11419840" h="2794000">
                  <a:moveTo>
                    <a:pt x="10597249" y="914400"/>
                  </a:moveTo>
                  <a:lnTo>
                    <a:pt x="1302328" y="914400"/>
                  </a:lnTo>
                  <a:lnTo>
                    <a:pt x="1250379" y="901700"/>
                  </a:lnTo>
                  <a:lnTo>
                    <a:pt x="10495245" y="901700"/>
                  </a:lnTo>
                  <a:lnTo>
                    <a:pt x="10597249" y="914400"/>
                  </a:lnTo>
                  <a:close/>
                </a:path>
                <a:path w="11419840" h="2794000">
                  <a:moveTo>
                    <a:pt x="11011418" y="2095500"/>
                  </a:moveTo>
                  <a:lnTo>
                    <a:pt x="626091" y="2095500"/>
                  </a:lnTo>
                  <a:lnTo>
                    <a:pt x="615979" y="2082800"/>
                  </a:lnTo>
                  <a:lnTo>
                    <a:pt x="606746" y="2082800"/>
                  </a:lnTo>
                  <a:lnTo>
                    <a:pt x="598392" y="2070100"/>
                  </a:lnTo>
                  <a:lnTo>
                    <a:pt x="590918" y="2057400"/>
                  </a:lnTo>
                  <a:lnTo>
                    <a:pt x="556843" y="2032000"/>
                  </a:lnTo>
                  <a:lnTo>
                    <a:pt x="532881" y="1981200"/>
                  </a:lnTo>
                  <a:lnTo>
                    <a:pt x="520350" y="1943100"/>
                  </a:lnTo>
                  <a:lnTo>
                    <a:pt x="520570" y="1892300"/>
                  </a:lnTo>
                  <a:lnTo>
                    <a:pt x="535465" y="1841500"/>
                  </a:lnTo>
                  <a:lnTo>
                    <a:pt x="562066" y="1803400"/>
                  </a:lnTo>
                  <a:lnTo>
                    <a:pt x="598572" y="1765300"/>
                  </a:lnTo>
                  <a:lnTo>
                    <a:pt x="643181" y="1752600"/>
                  </a:lnTo>
                  <a:lnTo>
                    <a:pt x="694094" y="1739900"/>
                  </a:lnTo>
                  <a:lnTo>
                    <a:pt x="734177" y="1739900"/>
                  </a:lnTo>
                  <a:lnTo>
                    <a:pt x="813465" y="1727200"/>
                  </a:lnTo>
                  <a:lnTo>
                    <a:pt x="952642" y="1727200"/>
                  </a:lnTo>
                  <a:lnTo>
                    <a:pt x="1052258" y="1714500"/>
                  </a:lnTo>
                  <a:lnTo>
                    <a:pt x="1151352" y="1714500"/>
                  </a:lnTo>
                  <a:lnTo>
                    <a:pt x="1132116" y="1689100"/>
                  </a:lnTo>
                  <a:lnTo>
                    <a:pt x="1117058" y="1663700"/>
                  </a:lnTo>
                  <a:lnTo>
                    <a:pt x="1106835" y="1625600"/>
                  </a:lnTo>
                  <a:lnTo>
                    <a:pt x="1102109" y="1587500"/>
                  </a:lnTo>
                  <a:lnTo>
                    <a:pt x="1102109" y="1574800"/>
                  </a:lnTo>
                  <a:lnTo>
                    <a:pt x="1046234" y="1574800"/>
                  </a:lnTo>
                  <a:lnTo>
                    <a:pt x="991019" y="1562100"/>
                  </a:lnTo>
                  <a:lnTo>
                    <a:pt x="881687" y="1562100"/>
                  </a:lnTo>
                  <a:lnTo>
                    <a:pt x="834789" y="1549400"/>
                  </a:lnTo>
                  <a:lnTo>
                    <a:pt x="793362" y="1536700"/>
                  </a:lnTo>
                  <a:lnTo>
                    <a:pt x="758579" y="1511300"/>
                  </a:lnTo>
                  <a:lnTo>
                    <a:pt x="731613" y="1473200"/>
                  </a:lnTo>
                  <a:lnTo>
                    <a:pt x="713635" y="1435100"/>
                  </a:lnTo>
                  <a:lnTo>
                    <a:pt x="705819" y="1384300"/>
                  </a:lnTo>
                  <a:lnTo>
                    <a:pt x="708310" y="1346200"/>
                  </a:lnTo>
                  <a:lnTo>
                    <a:pt x="718716" y="1308100"/>
                  </a:lnTo>
                  <a:lnTo>
                    <a:pt x="736156" y="1282700"/>
                  </a:lnTo>
                  <a:lnTo>
                    <a:pt x="759752" y="1257300"/>
                  </a:lnTo>
                  <a:lnTo>
                    <a:pt x="740516" y="1231900"/>
                  </a:lnTo>
                  <a:lnTo>
                    <a:pt x="725457" y="1206500"/>
                  </a:lnTo>
                  <a:lnTo>
                    <a:pt x="715235" y="1168400"/>
                  </a:lnTo>
                  <a:lnTo>
                    <a:pt x="710508" y="1130300"/>
                  </a:lnTo>
                  <a:lnTo>
                    <a:pt x="715556" y="1092200"/>
                  </a:lnTo>
                  <a:lnTo>
                    <a:pt x="733697" y="1041400"/>
                  </a:lnTo>
                  <a:lnTo>
                    <a:pt x="762390" y="1016000"/>
                  </a:lnTo>
                  <a:lnTo>
                    <a:pt x="799094" y="990600"/>
                  </a:lnTo>
                  <a:lnTo>
                    <a:pt x="841270" y="965200"/>
                  </a:lnTo>
                  <a:lnTo>
                    <a:pt x="886377" y="965200"/>
                  </a:lnTo>
                  <a:lnTo>
                    <a:pt x="928219" y="952500"/>
                  </a:lnTo>
                  <a:lnTo>
                    <a:pt x="1011024" y="952500"/>
                  </a:lnTo>
                  <a:lnTo>
                    <a:pt x="1052866" y="939800"/>
                  </a:lnTo>
                  <a:lnTo>
                    <a:pt x="1205285" y="939800"/>
                  </a:lnTo>
                  <a:lnTo>
                    <a:pt x="1256092" y="927100"/>
                  </a:lnTo>
                  <a:lnTo>
                    <a:pt x="1357704" y="927100"/>
                  </a:lnTo>
                  <a:lnTo>
                    <a:pt x="1408511" y="914400"/>
                  </a:lnTo>
                  <a:lnTo>
                    <a:pt x="10648251" y="914400"/>
                  </a:lnTo>
                  <a:lnTo>
                    <a:pt x="10695149" y="927100"/>
                  </a:lnTo>
                  <a:lnTo>
                    <a:pt x="10736576" y="939800"/>
                  </a:lnTo>
                  <a:lnTo>
                    <a:pt x="10771359" y="965200"/>
                  </a:lnTo>
                  <a:lnTo>
                    <a:pt x="10798325" y="1003300"/>
                  </a:lnTo>
                  <a:lnTo>
                    <a:pt x="10816303" y="1041400"/>
                  </a:lnTo>
                  <a:lnTo>
                    <a:pt x="10824119" y="1092200"/>
                  </a:lnTo>
                  <a:lnTo>
                    <a:pt x="10818980" y="1143000"/>
                  </a:lnTo>
                  <a:lnTo>
                    <a:pt x="6340700" y="1143000"/>
                  </a:lnTo>
                  <a:lnTo>
                    <a:pt x="6290764" y="1155700"/>
                  </a:lnTo>
                  <a:lnTo>
                    <a:pt x="5941615" y="1155700"/>
                  </a:lnTo>
                  <a:lnTo>
                    <a:pt x="5841815" y="1168400"/>
                  </a:lnTo>
                  <a:lnTo>
                    <a:pt x="5728622" y="1168400"/>
                  </a:lnTo>
                  <a:lnTo>
                    <a:pt x="6081319" y="1181100"/>
                  </a:lnTo>
                  <a:lnTo>
                    <a:pt x="7346495" y="1181100"/>
                  </a:lnTo>
                  <a:lnTo>
                    <a:pt x="7500028" y="1193800"/>
                  </a:lnTo>
                  <a:lnTo>
                    <a:pt x="8267694" y="1193800"/>
                  </a:lnTo>
                  <a:lnTo>
                    <a:pt x="8370049" y="1206500"/>
                  </a:lnTo>
                  <a:lnTo>
                    <a:pt x="8984182" y="1206500"/>
                  </a:lnTo>
                  <a:lnTo>
                    <a:pt x="9086538" y="1219200"/>
                  </a:lnTo>
                  <a:lnTo>
                    <a:pt x="9496617" y="1219200"/>
                  </a:lnTo>
                  <a:lnTo>
                    <a:pt x="9650464" y="1231900"/>
                  </a:lnTo>
                  <a:lnTo>
                    <a:pt x="9958365" y="1231900"/>
                  </a:lnTo>
                  <a:lnTo>
                    <a:pt x="10061079" y="1244600"/>
                  </a:lnTo>
                  <a:lnTo>
                    <a:pt x="10420996" y="1244600"/>
                  </a:lnTo>
                  <a:lnTo>
                    <a:pt x="10472475" y="1257300"/>
                  </a:lnTo>
                  <a:lnTo>
                    <a:pt x="10709819" y="1257300"/>
                  </a:lnTo>
                  <a:lnTo>
                    <a:pt x="10688115" y="1270000"/>
                  </a:lnTo>
                  <a:lnTo>
                    <a:pt x="10756117" y="1270000"/>
                  </a:lnTo>
                  <a:lnTo>
                    <a:pt x="10797544" y="1295400"/>
                  </a:lnTo>
                  <a:lnTo>
                    <a:pt x="10832327" y="1320800"/>
                  </a:lnTo>
                  <a:lnTo>
                    <a:pt x="10859293" y="1346200"/>
                  </a:lnTo>
                  <a:lnTo>
                    <a:pt x="10877271" y="1397000"/>
                  </a:lnTo>
                  <a:lnTo>
                    <a:pt x="10885087" y="1435100"/>
                  </a:lnTo>
                  <a:lnTo>
                    <a:pt x="10880039" y="1485900"/>
                  </a:lnTo>
                  <a:lnTo>
                    <a:pt x="10861899" y="1524000"/>
                  </a:lnTo>
                  <a:lnTo>
                    <a:pt x="10833206" y="1562100"/>
                  </a:lnTo>
                  <a:lnTo>
                    <a:pt x="10796502" y="1587500"/>
                  </a:lnTo>
                  <a:lnTo>
                    <a:pt x="10754326" y="1612900"/>
                  </a:lnTo>
                  <a:lnTo>
                    <a:pt x="10155526" y="1612900"/>
                  </a:lnTo>
                  <a:lnTo>
                    <a:pt x="10099541" y="1625600"/>
                  </a:lnTo>
                  <a:lnTo>
                    <a:pt x="10044609" y="1625600"/>
                  </a:lnTo>
                  <a:lnTo>
                    <a:pt x="9771253" y="1638300"/>
                  </a:lnTo>
                  <a:lnTo>
                    <a:pt x="9793200" y="1663700"/>
                  </a:lnTo>
                  <a:lnTo>
                    <a:pt x="9809650" y="1701800"/>
                  </a:lnTo>
                  <a:lnTo>
                    <a:pt x="9820386" y="1727200"/>
                  </a:lnTo>
                  <a:lnTo>
                    <a:pt x="9825185" y="1765300"/>
                  </a:lnTo>
                  <a:lnTo>
                    <a:pt x="9825185" y="1778000"/>
                  </a:lnTo>
                  <a:lnTo>
                    <a:pt x="9976935" y="1778000"/>
                  </a:lnTo>
                  <a:lnTo>
                    <a:pt x="10027518" y="1790700"/>
                  </a:lnTo>
                  <a:lnTo>
                    <a:pt x="10836848" y="1790700"/>
                  </a:lnTo>
                  <a:lnTo>
                    <a:pt x="10887431" y="1803400"/>
                  </a:lnTo>
                  <a:lnTo>
                    <a:pt x="10934329" y="1803400"/>
                  </a:lnTo>
                  <a:lnTo>
                    <a:pt x="10975756" y="1828800"/>
                  </a:lnTo>
                  <a:lnTo>
                    <a:pt x="11010539" y="1854200"/>
                  </a:lnTo>
                  <a:lnTo>
                    <a:pt x="11037505" y="1879600"/>
                  </a:lnTo>
                  <a:lnTo>
                    <a:pt x="11055483" y="1930400"/>
                  </a:lnTo>
                  <a:lnTo>
                    <a:pt x="11063299" y="1968500"/>
                  </a:lnTo>
                  <a:lnTo>
                    <a:pt x="11058251" y="2019300"/>
                  </a:lnTo>
                  <a:lnTo>
                    <a:pt x="11040111" y="2057400"/>
                  </a:lnTo>
                  <a:lnTo>
                    <a:pt x="11011418" y="2095500"/>
                  </a:lnTo>
                  <a:close/>
                </a:path>
                <a:path w="11419840" h="2794000">
                  <a:moveTo>
                    <a:pt x="10709819" y="1257300"/>
                  </a:moveTo>
                  <a:lnTo>
                    <a:pt x="10497590" y="1257300"/>
                  </a:lnTo>
                  <a:lnTo>
                    <a:pt x="10488796" y="1244600"/>
                  </a:lnTo>
                  <a:lnTo>
                    <a:pt x="10336536" y="1244600"/>
                  </a:lnTo>
                  <a:lnTo>
                    <a:pt x="10285760" y="1231900"/>
                  </a:lnTo>
                  <a:lnTo>
                    <a:pt x="10133377" y="1231900"/>
                  </a:lnTo>
                  <a:lnTo>
                    <a:pt x="10082567" y="1219200"/>
                  </a:lnTo>
                  <a:lnTo>
                    <a:pt x="9879267" y="1219200"/>
                  </a:lnTo>
                  <a:lnTo>
                    <a:pt x="9828431" y="1206500"/>
                  </a:lnTo>
                  <a:lnTo>
                    <a:pt x="9574227" y="1206500"/>
                  </a:lnTo>
                  <a:lnTo>
                    <a:pt x="9523387" y="1193800"/>
                  </a:lnTo>
                  <a:lnTo>
                    <a:pt x="9218413" y="1193800"/>
                  </a:lnTo>
                  <a:lnTo>
                    <a:pt x="9167603" y="1181100"/>
                  </a:lnTo>
                  <a:lnTo>
                    <a:pt x="8812183" y="1181100"/>
                  </a:lnTo>
                  <a:lnTo>
                    <a:pt x="8761735" y="1168400"/>
                  </a:lnTo>
                  <a:lnTo>
                    <a:pt x="8256836" y="1168400"/>
                  </a:lnTo>
                  <a:lnTo>
                    <a:pt x="8206309" y="1155700"/>
                  </a:lnTo>
                  <a:lnTo>
                    <a:pt x="7397211" y="1155700"/>
                  </a:lnTo>
                  <a:lnTo>
                    <a:pt x="7346611" y="1143000"/>
                  </a:lnTo>
                  <a:lnTo>
                    <a:pt x="10818980" y="1143000"/>
                  </a:lnTo>
                  <a:lnTo>
                    <a:pt x="10799883" y="1181100"/>
                  </a:lnTo>
                  <a:lnTo>
                    <a:pt x="10769755" y="1219200"/>
                  </a:lnTo>
                  <a:lnTo>
                    <a:pt x="10731524" y="1244600"/>
                  </a:lnTo>
                  <a:lnTo>
                    <a:pt x="10709819" y="1257300"/>
                  </a:lnTo>
                  <a:close/>
                </a:path>
                <a:path w="11419840" h="2794000">
                  <a:moveTo>
                    <a:pt x="10403940" y="2540000"/>
                  </a:moveTo>
                  <a:lnTo>
                    <a:pt x="3864417" y="2540000"/>
                  </a:lnTo>
                  <a:lnTo>
                    <a:pt x="1807928" y="2476500"/>
                  </a:lnTo>
                  <a:lnTo>
                    <a:pt x="1195905" y="2463800"/>
                  </a:lnTo>
                  <a:lnTo>
                    <a:pt x="940896" y="2463800"/>
                  </a:lnTo>
                  <a:lnTo>
                    <a:pt x="736889" y="2451100"/>
                  </a:lnTo>
                  <a:lnTo>
                    <a:pt x="430877" y="2451100"/>
                  </a:lnTo>
                  <a:lnTo>
                    <a:pt x="277872" y="2438400"/>
                  </a:lnTo>
                  <a:lnTo>
                    <a:pt x="175868" y="2438400"/>
                  </a:lnTo>
                  <a:lnTo>
                    <a:pt x="128970" y="2425700"/>
                  </a:lnTo>
                  <a:lnTo>
                    <a:pt x="87543" y="2413000"/>
                  </a:lnTo>
                  <a:lnTo>
                    <a:pt x="52760" y="2387600"/>
                  </a:lnTo>
                  <a:lnTo>
                    <a:pt x="25794" y="2349500"/>
                  </a:lnTo>
                  <a:lnTo>
                    <a:pt x="7816" y="2311400"/>
                  </a:lnTo>
                  <a:lnTo>
                    <a:pt x="0" y="2260600"/>
                  </a:lnTo>
                  <a:lnTo>
                    <a:pt x="5048" y="2209800"/>
                  </a:lnTo>
                  <a:lnTo>
                    <a:pt x="23188" y="2171700"/>
                  </a:lnTo>
                  <a:lnTo>
                    <a:pt x="51881" y="2133600"/>
                  </a:lnTo>
                  <a:lnTo>
                    <a:pt x="88585" y="2108200"/>
                  </a:lnTo>
                  <a:lnTo>
                    <a:pt x="130761" y="2095500"/>
                  </a:lnTo>
                  <a:lnTo>
                    <a:pt x="175868" y="2082800"/>
                  </a:lnTo>
                  <a:lnTo>
                    <a:pt x="354081" y="2082800"/>
                  </a:lnTo>
                  <a:lnTo>
                    <a:pt x="408709" y="2095500"/>
                  </a:lnTo>
                  <a:lnTo>
                    <a:pt x="11011418" y="2095500"/>
                  </a:lnTo>
                  <a:lnTo>
                    <a:pt x="10974714" y="2120900"/>
                  </a:lnTo>
                  <a:lnTo>
                    <a:pt x="10953626" y="2133600"/>
                  </a:lnTo>
                  <a:lnTo>
                    <a:pt x="8378740" y="2133600"/>
                  </a:lnTo>
                  <a:lnTo>
                    <a:pt x="8431235" y="2146300"/>
                  </a:lnTo>
                  <a:lnTo>
                    <a:pt x="8736631" y="2146300"/>
                  </a:lnTo>
                  <a:lnTo>
                    <a:pt x="8888065" y="2159000"/>
                  </a:lnTo>
                  <a:lnTo>
                    <a:pt x="9291313" y="2159000"/>
                  </a:lnTo>
                  <a:lnTo>
                    <a:pt x="9341675" y="2171700"/>
                  </a:lnTo>
                  <a:lnTo>
                    <a:pt x="9643721" y="2171700"/>
                  </a:lnTo>
                  <a:lnTo>
                    <a:pt x="9694049" y="2184400"/>
                  </a:lnTo>
                  <a:lnTo>
                    <a:pt x="11329925" y="2184400"/>
                  </a:lnTo>
                  <a:lnTo>
                    <a:pt x="11364915" y="2209800"/>
                  </a:lnTo>
                  <a:lnTo>
                    <a:pt x="11392283" y="2247900"/>
                  </a:lnTo>
                  <a:lnTo>
                    <a:pt x="11410923" y="2286000"/>
                  </a:lnTo>
                  <a:lnTo>
                    <a:pt x="11419728" y="2336800"/>
                  </a:lnTo>
                  <a:lnTo>
                    <a:pt x="11414680" y="2387600"/>
                  </a:lnTo>
                  <a:lnTo>
                    <a:pt x="11396539" y="2425700"/>
                  </a:lnTo>
                  <a:lnTo>
                    <a:pt x="11367847" y="2463800"/>
                  </a:lnTo>
                  <a:lnTo>
                    <a:pt x="11331142" y="2489200"/>
                  </a:lnTo>
                  <a:lnTo>
                    <a:pt x="11288966" y="2501900"/>
                  </a:lnTo>
                  <a:lnTo>
                    <a:pt x="11243859" y="2514600"/>
                  </a:lnTo>
                  <a:lnTo>
                    <a:pt x="10874321" y="2514600"/>
                  </a:lnTo>
                  <a:lnTo>
                    <a:pt x="10824305" y="2527300"/>
                  </a:lnTo>
                  <a:lnTo>
                    <a:pt x="10425484" y="2527300"/>
                  </a:lnTo>
                  <a:lnTo>
                    <a:pt x="10403940" y="2540000"/>
                  </a:lnTo>
                  <a:close/>
                </a:path>
                <a:path w="11419840" h="2794000">
                  <a:moveTo>
                    <a:pt x="10932538" y="2146300"/>
                  </a:moveTo>
                  <a:lnTo>
                    <a:pt x="8621307" y="2146300"/>
                  </a:lnTo>
                  <a:lnTo>
                    <a:pt x="8520006" y="2133600"/>
                  </a:lnTo>
                  <a:lnTo>
                    <a:pt x="10953626" y="2133600"/>
                  </a:lnTo>
                  <a:lnTo>
                    <a:pt x="10932538" y="2146300"/>
                  </a:lnTo>
                  <a:close/>
                </a:path>
                <a:path w="11419840" h="2794000">
                  <a:moveTo>
                    <a:pt x="10521432" y="2159000"/>
                  </a:moveTo>
                  <a:lnTo>
                    <a:pt x="9747910" y="2159000"/>
                  </a:lnTo>
                  <a:lnTo>
                    <a:pt x="9696353" y="2146300"/>
                  </a:lnTo>
                  <a:lnTo>
                    <a:pt x="10573051" y="2146300"/>
                  </a:lnTo>
                  <a:lnTo>
                    <a:pt x="10521432" y="2159000"/>
                  </a:lnTo>
                  <a:close/>
                </a:path>
                <a:path w="11419840" h="2794000">
                  <a:moveTo>
                    <a:pt x="11329925" y="2184400"/>
                  </a:moveTo>
                  <a:lnTo>
                    <a:pt x="10311574" y="2184400"/>
                  </a:lnTo>
                  <a:lnTo>
                    <a:pt x="10363211" y="2171700"/>
                  </a:lnTo>
                  <a:lnTo>
                    <a:pt x="11138036" y="2171700"/>
                  </a:lnTo>
                  <a:lnTo>
                    <a:pt x="11189766" y="2159000"/>
                  </a:lnTo>
                  <a:lnTo>
                    <a:pt x="11241513" y="2159000"/>
                  </a:lnTo>
                  <a:lnTo>
                    <a:pt x="11288422" y="2171700"/>
                  </a:lnTo>
                  <a:lnTo>
                    <a:pt x="11329925" y="2184400"/>
                  </a:lnTo>
                  <a:close/>
                </a:path>
                <a:path w="11419840" h="2794000">
                  <a:moveTo>
                    <a:pt x="10358215" y="2552700"/>
                  </a:moveTo>
                  <a:lnTo>
                    <a:pt x="4316239" y="2552700"/>
                  </a:lnTo>
                  <a:lnTo>
                    <a:pt x="4065226" y="2540000"/>
                  </a:lnTo>
                  <a:lnTo>
                    <a:pt x="10381517" y="2540000"/>
                  </a:lnTo>
                  <a:lnTo>
                    <a:pt x="10358215" y="2552700"/>
                  </a:lnTo>
                  <a:close/>
                </a:path>
                <a:path w="11419840" h="2794000">
                  <a:moveTo>
                    <a:pt x="10029194" y="2794000"/>
                  </a:moveTo>
                  <a:lnTo>
                    <a:pt x="9986985" y="2781300"/>
                  </a:lnTo>
                  <a:lnTo>
                    <a:pt x="9860360" y="2781300"/>
                  </a:lnTo>
                  <a:lnTo>
                    <a:pt x="9809192" y="2768600"/>
                  </a:lnTo>
                  <a:lnTo>
                    <a:pt x="9655618" y="2768600"/>
                  </a:lnTo>
                  <a:lnTo>
                    <a:pt x="9604406" y="2755900"/>
                  </a:lnTo>
                  <a:lnTo>
                    <a:pt x="9450719" y="2755900"/>
                  </a:lnTo>
                  <a:lnTo>
                    <a:pt x="9399476" y="2743200"/>
                  </a:lnTo>
                  <a:lnTo>
                    <a:pt x="9194452" y="2743200"/>
                  </a:lnTo>
                  <a:lnTo>
                    <a:pt x="9143187" y="2730500"/>
                  </a:lnTo>
                  <a:lnTo>
                    <a:pt x="8989384" y="2730500"/>
                  </a:lnTo>
                  <a:lnTo>
                    <a:pt x="8938116" y="2717800"/>
                  </a:lnTo>
                  <a:lnTo>
                    <a:pt x="8733064" y="2717800"/>
                  </a:lnTo>
                  <a:lnTo>
                    <a:pt x="8681810" y="2705100"/>
                  </a:lnTo>
                  <a:lnTo>
                    <a:pt x="8476852" y="2705100"/>
                  </a:lnTo>
                  <a:lnTo>
                    <a:pt x="8374419" y="2692400"/>
                  </a:lnTo>
                  <a:lnTo>
                    <a:pt x="8272025" y="2692400"/>
                  </a:lnTo>
                  <a:lnTo>
                    <a:pt x="8169677" y="2679700"/>
                  </a:lnTo>
                  <a:lnTo>
                    <a:pt x="7965155" y="2679700"/>
                  </a:lnTo>
                  <a:lnTo>
                    <a:pt x="7862894" y="2667000"/>
                  </a:lnTo>
                  <a:lnTo>
                    <a:pt x="7658372" y="2667000"/>
                  </a:lnTo>
                  <a:lnTo>
                    <a:pt x="7556111" y="2654300"/>
                  </a:lnTo>
                  <a:lnTo>
                    <a:pt x="7249327" y="2654300"/>
                  </a:lnTo>
                  <a:lnTo>
                    <a:pt x="7147066" y="2641600"/>
                  </a:lnTo>
                  <a:lnTo>
                    <a:pt x="6993675" y="2641600"/>
                  </a:lnTo>
                  <a:lnTo>
                    <a:pt x="6840283" y="2628900"/>
                  </a:lnTo>
                  <a:lnTo>
                    <a:pt x="6686891" y="2628900"/>
                  </a:lnTo>
                  <a:lnTo>
                    <a:pt x="6533500" y="2616200"/>
                  </a:lnTo>
                  <a:lnTo>
                    <a:pt x="6226716" y="2616200"/>
                  </a:lnTo>
                  <a:lnTo>
                    <a:pt x="6073325" y="2603500"/>
                  </a:lnTo>
                  <a:lnTo>
                    <a:pt x="4868466" y="2565400"/>
                  </a:lnTo>
                  <a:lnTo>
                    <a:pt x="4567251" y="2552700"/>
                  </a:lnTo>
                  <a:lnTo>
                    <a:pt x="10190993" y="2552700"/>
                  </a:lnTo>
                  <a:lnTo>
                    <a:pt x="10197148" y="2565400"/>
                  </a:lnTo>
                  <a:lnTo>
                    <a:pt x="10201545" y="2578100"/>
                  </a:lnTo>
                  <a:lnTo>
                    <a:pt x="10204183" y="2590800"/>
                  </a:lnTo>
                  <a:lnTo>
                    <a:pt x="10205062" y="2616200"/>
                  </a:lnTo>
                  <a:lnTo>
                    <a:pt x="10200014" y="2654300"/>
                  </a:lnTo>
                  <a:lnTo>
                    <a:pt x="10181874" y="2705100"/>
                  </a:lnTo>
                  <a:lnTo>
                    <a:pt x="10153181" y="2743200"/>
                  </a:lnTo>
                  <a:lnTo>
                    <a:pt x="10116477" y="2768600"/>
                  </a:lnTo>
                  <a:lnTo>
                    <a:pt x="10074301" y="2781300"/>
                  </a:lnTo>
                  <a:lnTo>
                    <a:pt x="10029194" y="2794000"/>
                  </a:lnTo>
                  <a:close/>
                </a:path>
              </a:pathLst>
            </a:custGeom>
            <a:solidFill>
              <a:srgbClr val="2AC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8899" y="179628"/>
              <a:ext cx="17899380" cy="9689465"/>
            </a:xfrm>
            <a:custGeom>
              <a:avLst/>
              <a:gdLst/>
              <a:ahLst/>
              <a:cxnLst/>
              <a:rect l="l" t="t" r="r" b="b"/>
              <a:pathLst>
                <a:path w="17899380" h="9689465">
                  <a:moveTo>
                    <a:pt x="101841" y="7616660"/>
                  </a:moveTo>
                  <a:lnTo>
                    <a:pt x="98653" y="7600924"/>
                  </a:lnTo>
                  <a:lnTo>
                    <a:pt x="89979" y="7588085"/>
                  </a:lnTo>
                  <a:lnTo>
                    <a:pt x="77127" y="7579411"/>
                  </a:lnTo>
                  <a:lnTo>
                    <a:pt x="61379" y="7576236"/>
                  </a:lnTo>
                  <a:lnTo>
                    <a:pt x="45643" y="7579411"/>
                  </a:lnTo>
                  <a:lnTo>
                    <a:pt x="32778" y="7588085"/>
                  </a:lnTo>
                  <a:lnTo>
                    <a:pt x="24104" y="7600924"/>
                  </a:lnTo>
                  <a:lnTo>
                    <a:pt x="20929" y="7616660"/>
                  </a:lnTo>
                  <a:lnTo>
                    <a:pt x="24104" y="7632382"/>
                  </a:lnTo>
                  <a:lnTo>
                    <a:pt x="32778" y="7645235"/>
                  </a:lnTo>
                  <a:lnTo>
                    <a:pt x="45643" y="7653896"/>
                  </a:lnTo>
                  <a:lnTo>
                    <a:pt x="61379" y="7657084"/>
                  </a:lnTo>
                  <a:lnTo>
                    <a:pt x="77127" y="7653896"/>
                  </a:lnTo>
                  <a:lnTo>
                    <a:pt x="89979" y="7645235"/>
                  </a:lnTo>
                  <a:lnTo>
                    <a:pt x="98653" y="7632382"/>
                  </a:lnTo>
                  <a:lnTo>
                    <a:pt x="101841" y="7616660"/>
                  </a:lnTo>
                  <a:close/>
                </a:path>
                <a:path w="17899380" h="9689465">
                  <a:moveTo>
                    <a:pt x="108813" y="8299666"/>
                  </a:moveTo>
                  <a:lnTo>
                    <a:pt x="105740" y="8280895"/>
                  </a:lnTo>
                  <a:lnTo>
                    <a:pt x="95732" y="8265515"/>
                  </a:lnTo>
                  <a:lnTo>
                    <a:pt x="80759" y="8255368"/>
                  </a:lnTo>
                  <a:lnTo>
                    <a:pt x="62776" y="8252269"/>
                  </a:lnTo>
                  <a:lnTo>
                    <a:pt x="44767" y="8255927"/>
                  </a:lnTo>
                  <a:lnTo>
                    <a:pt x="29641" y="8265858"/>
                  </a:lnTo>
                  <a:lnTo>
                    <a:pt x="19227" y="8280501"/>
                  </a:lnTo>
                  <a:lnTo>
                    <a:pt x="19138" y="8280895"/>
                  </a:lnTo>
                  <a:lnTo>
                    <a:pt x="15341" y="8298269"/>
                  </a:lnTo>
                  <a:lnTo>
                    <a:pt x="19011" y="8316265"/>
                  </a:lnTo>
                  <a:lnTo>
                    <a:pt x="28943" y="8331378"/>
                  </a:lnTo>
                  <a:lnTo>
                    <a:pt x="43599" y="8341792"/>
                  </a:lnTo>
                  <a:lnTo>
                    <a:pt x="61379" y="8345665"/>
                  </a:lnTo>
                  <a:lnTo>
                    <a:pt x="79387" y="8342008"/>
                  </a:lnTo>
                  <a:lnTo>
                    <a:pt x="94513" y="8332076"/>
                  </a:lnTo>
                  <a:lnTo>
                    <a:pt x="104940" y="8317433"/>
                  </a:lnTo>
                  <a:lnTo>
                    <a:pt x="108813" y="8299666"/>
                  </a:lnTo>
                  <a:close/>
                </a:path>
                <a:path w="17899380" h="9689465">
                  <a:moveTo>
                    <a:pt x="115785" y="8958986"/>
                  </a:moveTo>
                  <a:lnTo>
                    <a:pt x="111404" y="8937549"/>
                  </a:lnTo>
                  <a:lnTo>
                    <a:pt x="99568" y="8920302"/>
                  </a:lnTo>
                  <a:lnTo>
                    <a:pt x="82245" y="8908796"/>
                  </a:lnTo>
                  <a:lnTo>
                    <a:pt x="61379" y="8904618"/>
                  </a:lnTo>
                  <a:lnTo>
                    <a:pt x="40741" y="8908999"/>
                  </a:lnTo>
                  <a:lnTo>
                    <a:pt x="23888" y="8920823"/>
                  </a:lnTo>
                  <a:lnTo>
                    <a:pt x="12534" y="8938146"/>
                  </a:lnTo>
                  <a:lnTo>
                    <a:pt x="8369" y="8958986"/>
                  </a:lnTo>
                  <a:lnTo>
                    <a:pt x="12750" y="8979611"/>
                  </a:lnTo>
                  <a:lnTo>
                    <a:pt x="24587" y="8996439"/>
                  </a:lnTo>
                  <a:lnTo>
                    <a:pt x="41922" y="9007792"/>
                  </a:lnTo>
                  <a:lnTo>
                    <a:pt x="62776" y="9011945"/>
                  </a:lnTo>
                  <a:lnTo>
                    <a:pt x="83426" y="9007589"/>
                  </a:lnTo>
                  <a:lnTo>
                    <a:pt x="100266" y="8995918"/>
                  </a:lnTo>
                  <a:lnTo>
                    <a:pt x="111633" y="8979014"/>
                  </a:lnTo>
                  <a:lnTo>
                    <a:pt x="115785" y="8958986"/>
                  </a:lnTo>
                  <a:close/>
                </a:path>
                <a:path w="17899380" h="9689465">
                  <a:moveTo>
                    <a:pt x="122770" y="9628060"/>
                  </a:moveTo>
                  <a:lnTo>
                    <a:pt x="117881" y="9604362"/>
                  </a:lnTo>
                  <a:lnTo>
                    <a:pt x="104635" y="9584842"/>
                  </a:lnTo>
                  <a:lnTo>
                    <a:pt x="85102" y="9571609"/>
                  </a:lnTo>
                  <a:lnTo>
                    <a:pt x="61379" y="9566719"/>
                  </a:lnTo>
                  <a:lnTo>
                    <a:pt x="37668" y="9571609"/>
                  </a:lnTo>
                  <a:lnTo>
                    <a:pt x="18135" y="9584842"/>
                  </a:lnTo>
                  <a:lnTo>
                    <a:pt x="4876" y="9604362"/>
                  </a:lnTo>
                  <a:lnTo>
                    <a:pt x="0" y="9628060"/>
                  </a:lnTo>
                  <a:lnTo>
                    <a:pt x="4876" y="9651746"/>
                  </a:lnTo>
                  <a:lnTo>
                    <a:pt x="18135" y="9671266"/>
                  </a:lnTo>
                  <a:lnTo>
                    <a:pt x="37668" y="9684512"/>
                  </a:lnTo>
                  <a:lnTo>
                    <a:pt x="61379" y="9689389"/>
                  </a:lnTo>
                  <a:lnTo>
                    <a:pt x="85102" y="9684512"/>
                  </a:lnTo>
                  <a:lnTo>
                    <a:pt x="104635" y="9671266"/>
                  </a:lnTo>
                  <a:lnTo>
                    <a:pt x="117881" y="9651746"/>
                  </a:lnTo>
                  <a:lnTo>
                    <a:pt x="122770" y="9628060"/>
                  </a:lnTo>
                  <a:close/>
                </a:path>
                <a:path w="17899380" h="9689465">
                  <a:moveTo>
                    <a:pt x="770077" y="7619441"/>
                  </a:moveTo>
                  <a:lnTo>
                    <a:pt x="766889" y="7604519"/>
                  </a:lnTo>
                  <a:lnTo>
                    <a:pt x="758215" y="7592085"/>
                  </a:lnTo>
                  <a:lnTo>
                    <a:pt x="745363" y="7583576"/>
                  </a:lnTo>
                  <a:lnTo>
                    <a:pt x="729615" y="7580414"/>
                  </a:lnTo>
                  <a:lnTo>
                    <a:pt x="713879" y="7583576"/>
                  </a:lnTo>
                  <a:lnTo>
                    <a:pt x="701027" y="7592085"/>
                  </a:lnTo>
                  <a:lnTo>
                    <a:pt x="692340" y="7604519"/>
                  </a:lnTo>
                  <a:lnTo>
                    <a:pt x="689165" y="7619441"/>
                  </a:lnTo>
                  <a:lnTo>
                    <a:pt x="692340" y="7635164"/>
                  </a:lnTo>
                  <a:lnTo>
                    <a:pt x="701027" y="7648016"/>
                  </a:lnTo>
                  <a:lnTo>
                    <a:pt x="713879" y="7656690"/>
                  </a:lnTo>
                  <a:lnTo>
                    <a:pt x="729615" y="7659865"/>
                  </a:lnTo>
                  <a:lnTo>
                    <a:pt x="745363" y="7656690"/>
                  </a:lnTo>
                  <a:lnTo>
                    <a:pt x="758215" y="7648016"/>
                  </a:lnTo>
                  <a:lnTo>
                    <a:pt x="766889" y="7635164"/>
                  </a:lnTo>
                  <a:lnTo>
                    <a:pt x="770077" y="7619441"/>
                  </a:lnTo>
                  <a:close/>
                </a:path>
                <a:path w="17899380" h="9689465">
                  <a:moveTo>
                    <a:pt x="777049" y="8299666"/>
                  </a:moveTo>
                  <a:lnTo>
                    <a:pt x="773976" y="8280895"/>
                  </a:lnTo>
                  <a:lnTo>
                    <a:pt x="763968" y="8265515"/>
                  </a:lnTo>
                  <a:lnTo>
                    <a:pt x="748995" y="8255368"/>
                  </a:lnTo>
                  <a:lnTo>
                    <a:pt x="731012" y="8252269"/>
                  </a:lnTo>
                  <a:lnTo>
                    <a:pt x="713016" y="8255927"/>
                  </a:lnTo>
                  <a:lnTo>
                    <a:pt x="697877" y="8265858"/>
                  </a:lnTo>
                  <a:lnTo>
                    <a:pt x="687463" y="8280501"/>
                  </a:lnTo>
                  <a:lnTo>
                    <a:pt x="687374" y="8280895"/>
                  </a:lnTo>
                  <a:lnTo>
                    <a:pt x="683577" y="8298269"/>
                  </a:lnTo>
                  <a:lnTo>
                    <a:pt x="687247" y="8316265"/>
                  </a:lnTo>
                  <a:lnTo>
                    <a:pt x="697179" y="8331378"/>
                  </a:lnTo>
                  <a:lnTo>
                    <a:pt x="711835" y="8341792"/>
                  </a:lnTo>
                  <a:lnTo>
                    <a:pt x="729615" y="8345665"/>
                  </a:lnTo>
                  <a:lnTo>
                    <a:pt x="747623" y="8342008"/>
                  </a:lnTo>
                  <a:lnTo>
                    <a:pt x="762749" y="8332076"/>
                  </a:lnTo>
                  <a:lnTo>
                    <a:pt x="773176" y="8317433"/>
                  </a:lnTo>
                  <a:lnTo>
                    <a:pt x="777049" y="8299666"/>
                  </a:lnTo>
                  <a:close/>
                </a:path>
                <a:path w="17899380" h="9689465">
                  <a:moveTo>
                    <a:pt x="784021" y="9633636"/>
                  </a:moveTo>
                  <a:lnTo>
                    <a:pt x="779653" y="9612198"/>
                  </a:lnTo>
                  <a:lnTo>
                    <a:pt x="767816" y="9594952"/>
                  </a:lnTo>
                  <a:lnTo>
                    <a:pt x="750481" y="9583445"/>
                  </a:lnTo>
                  <a:lnTo>
                    <a:pt x="729615" y="9579267"/>
                  </a:lnTo>
                  <a:lnTo>
                    <a:pt x="708761" y="9583445"/>
                  </a:lnTo>
                  <a:lnTo>
                    <a:pt x="691426" y="9594952"/>
                  </a:lnTo>
                  <a:lnTo>
                    <a:pt x="679589" y="9612198"/>
                  </a:lnTo>
                  <a:lnTo>
                    <a:pt x="675208" y="9633636"/>
                  </a:lnTo>
                  <a:lnTo>
                    <a:pt x="679399" y="9655061"/>
                  </a:lnTo>
                  <a:lnTo>
                    <a:pt x="690905" y="9672307"/>
                  </a:lnTo>
                  <a:lnTo>
                    <a:pt x="708177" y="9683813"/>
                  </a:lnTo>
                  <a:lnTo>
                    <a:pt x="729615" y="9687992"/>
                  </a:lnTo>
                  <a:lnTo>
                    <a:pt x="751065" y="9683813"/>
                  </a:lnTo>
                  <a:lnTo>
                    <a:pt x="768337" y="9672307"/>
                  </a:lnTo>
                  <a:lnTo>
                    <a:pt x="779843" y="9655061"/>
                  </a:lnTo>
                  <a:lnTo>
                    <a:pt x="784021" y="9633636"/>
                  </a:lnTo>
                  <a:close/>
                </a:path>
                <a:path w="17899380" h="9689465">
                  <a:moveTo>
                    <a:pt x="784021" y="8961768"/>
                  </a:moveTo>
                  <a:lnTo>
                    <a:pt x="779653" y="8941143"/>
                  </a:lnTo>
                  <a:lnTo>
                    <a:pt x="767816" y="8924315"/>
                  </a:lnTo>
                  <a:lnTo>
                    <a:pt x="750481" y="8912962"/>
                  </a:lnTo>
                  <a:lnTo>
                    <a:pt x="729615" y="8908796"/>
                  </a:lnTo>
                  <a:lnTo>
                    <a:pt x="708977" y="8913177"/>
                  </a:lnTo>
                  <a:lnTo>
                    <a:pt x="692124" y="8925001"/>
                  </a:lnTo>
                  <a:lnTo>
                    <a:pt x="680770" y="8942324"/>
                  </a:lnTo>
                  <a:lnTo>
                    <a:pt x="676605" y="8963165"/>
                  </a:lnTo>
                  <a:lnTo>
                    <a:pt x="680986" y="8983789"/>
                  </a:lnTo>
                  <a:lnTo>
                    <a:pt x="692823" y="9000630"/>
                  </a:lnTo>
                  <a:lnTo>
                    <a:pt x="710158" y="9011971"/>
                  </a:lnTo>
                  <a:lnTo>
                    <a:pt x="731012" y="9016136"/>
                  </a:lnTo>
                  <a:lnTo>
                    <a:pt x="751662" y="9011755"/>
                  </a:lnTo>
                  <a:lnTo>
                    <a:pt x="768502" y="8999931"/>
                  </a:lnTo>
                  <a:lnTo>
                    <a:pt x="779868" y="8982608"/>
                  </a:lnTo>
                  <a:lnTo>
                    <a:pt x="784021" y="8961768"/>
                  </a:lnTo>
                  <a:close/>
                </a:path>
                <a:path w="17899380" h="9689465">
                  <a:moveTo>
                    <a:pt x="1438313" y="7620838"/>
                  </a:moveTo>
                  <a:lnTo>
                    <a:pt x="1435138" y="7605331"/>
                  </a:lnTo>
                  <a:lnTo>
                    <a:pt x="1426451" y="7592962"/>
                  </a:lnTo>
                  <a:lnTo>
                    <a:pt x="1413598" y="7584770"/>
                  </a:lnTo>
                  <a:lnTo>
                    <a:pt x="1397863" y="7581811"/>
                  </a:lnTo>
                  <a:lnTo>
                    <a:pt x="1382344" y="7584986"/>
                  </a:lnTo>
                  <a:lnTo>
                    <a:pt x="1369961" y="7593660"/>
                  </a:lnTo>
                  <a:lnTo>
                    <a:pt x="1361757" y="7606500"/>
                  </a:lnTo>
                  <a:lnTo>
                    <a:pt x="1358798" y="7622235"/>
                  </a:lnTo>
                  <a:lnTo>
                    <a:pt x="1361973" y="7637742"/>
                  </a:lnTo>
                  <a:lnTo>
                    <a:pt x="1370660" y="7650112"/>
                  </a:lnTo>
                  <a:lnTo>
                    <a:pt x="1383512" y="7658303"/>
                  </a:lnTo>
                  <a:lnTo>
                    <a:pt x="1399247" y="7661262"/>
                  </a:lnTo>
                  <a:lnTo>
                    <a:pt x="1414767" y="7658074"/>
                  </a:lnTo>
                  <a:lnTo>
                    <a:pt x="1427149" y="7649413"/>
                  </a:lnTo>
                  <a:lnTo>
                    <a:pt x="1435354" y="7636561"/>
                  </a:lnTo>
                  <a:lnTo>
                    <a:pt x="1438313" y="7620838"/>
                  </a:lnTo>
                  <a:close/>
                </a:path>
                <a:path w="17899380" h="9689465">
                  <a:moveTo>
                    <a:pt x="1443901" y="8961768"/>
                  </a:moveTo>
                  <a:lnTo>
                    <a:pt x="1440827" y="8944000"/>
                  </a:lnTo>
                  <a:lnTo>
                    <a:pt x="1430820" y="8929357"/>
                  </a:lnTo>
                  <a:lnTo>
                    <a:pt x="1415846" y="8919426"/>
                  </a:lnTo>
                  <a:lnTo>
                    <a:pt x="1397863" y="8915768"/>
                  </a:lnTo>
                  <a:lnTo>
                    <a:pt x="1380070" y="8919426"/>
                  </a:lnTo>
                  <a:lnTo>
                    <a:pt x="1365427" y="8929357"/>
                  </a:lnTo>
                  <a:lnTo>
                    <a:pt x="1355483" y="8944000"/>
                  </a:lnTo>
                  <a:lnTo>
                    <a:pt x="1351826" y="8961768"/>
                  </a:lnTo>
                  <a:lnTo>
                    <a:pt x="1355483" y="8979548"/>
                  </a:lnTo>
                  <a:lnTo>
                    <a:pt x="1365427" y="8994178"/>
                  </a:lnTo>
                  <a:lnTo>
                    <a:pt x="1380070" y="9004109"/>
                  </a:lnTo>
                  <a:lnTo>
                    <a:pt x="1397863" y="9007767"/>
                  </a:lnTo>
                  <a:lnTo>
                    <a:pt x="1415643" y="9004109"/>
                  </a:lnTo>
                  <a:lnTo>
                    <a:pt x="1430299" y="8994178"/>
                  </a:lnTo>
                  <a:lnTo>
                    <a:pt x="1440230" y="8979548"/>
                  </a:lnTo>
                  <a:lnTo>
                    <a:pt x="1443901" y="8961768"/>
                  </a:lnTo>
                  <a:close/>
                </a:path>
                <a:path w="17899380" h="9689465">
                  <a:moveTo>
                    <a:pt x="1445285" y="9632239"/>
                  </a:moveTo>
                  <a:lnTo>
                    <a:pt x="1441602" y="9614471"/>
                  </a:lnTo>
                  <a:lnTo>
                    <a:pt x="1431518" y="9599828"/>
                  </a:lnTo>
                  <a:lnTo>
                    <a:pt x="1416456" y="9589897"/>
                  </a:lnTo>
                  <a:lnTo>
                    <a:pt x="1397863" y="9586239"/>
                  </a:lnTo>
                  <a:lnTo>
                    <a:pt x="1380172" y="9589897"/>
                  </a:lnTo>
                  <a:lnTo>
                    <a:pt x="1365427" y="9600006"/>
                  </a:lnTo>
                  <a:lnTo>
                    <a:pt x="1355483" y="9615056"/>
                  </a:lnTo>
                  <a:lnTo>
                    <a:pt x="1351826" y="9633636"/>
                  </a:lnTo>
                  <a:lnTo>
                    <a:pt x="1355509" y="9651403"/>
                  </a:lnTo>
                  <a:lnTo>
                    <a:pt x="1365592" y="9666033"/>
                  </a:lnTo>
                  <a:lnTo>
                    <a:pt x="1380629" y="9675952"/>
                  </a:lnTo>
                  <a:lnTo>
                    <a:pt x="1399247" y="9679635"/>
                  </a:lnTo>
                  <a:lnTo>
                    <a:pt x="1417624" y="9675952"/>
                  </a:lnTo>
                  <a:lnTo>
                    <a:pt x="1432217" y="9665868"/>
                  </a:lnTo>
                  <a:lnTo>
                    <a:pt x="1441831" y="9650819"/>
                  </a:lnTo>
                  <a:lnTo>
                    <a:pt x="1445285" y="9632239"/>
                  </a:lnTo>
                  <a:close/>
                </a:path>
                <a:path w="17899380" h="9689465">
                  <a:moveTo>
                    <a:pt x="1445285" y="8292693"/>
                  </a:moveTo>
                  <a:lnTo>
                    <a:pt x="1441411" y="8274342"/>
                  </a:lnTo>
                  <a:lnTo>
                    <a:pt x="1430985" y="8259762"/>
                  </a:lnTo>
                  <a:lnTo>
                    <a:pt x="1415859" y="8250161"/>
                  </a:lnTo>
                  <a:lnTo>
                    <a:pt x="1397863" y="8246694"/>
                  </a:lnTo>
                  <a:lnTo>
                    <a:pt x="1379855" y="8250352"/>
                  </a:lnTo>
                  <a:lnTo>
                    <a:pt x="1364729" y="8260283"/>
                  </a:lnTo>
                  <a:lnTo>
                    <a:pt x="1354302" y="8274926"/>
                  </a:lnTo>
                  <a:lnTo>
                    <a:pt x="1350429" y="8292693"/>
                  </a:lnTo>
                  <a:lnTo>
                    <a:pt x="1354112" y="8310473"/>
                  </a:lnTo>
                  <a:lnTo>
                    <a:pt x="1364208" y="8325104"/>
                  </a:lnTo>
                  <a:lnTo>
                    <a:pt x="1379270" y="8335035"/>
                  </a:lnTo>
                  <a:lnTo>
                    <a:pt x="1397863" y="8338693"/>
                  </a:lnTo>
                  <a:lnTo>
                    <a:pt x="1416456" y="8335035"/>
                  </a:lnTo>
                  <a:lnTo>
                    <a:pt x="1431518" y="8325104"/>
                  </a:lnTo>
                  <a:lnTo>
                    <a:pt x="1441602" y="8310473"/>
                  </a:lnTo>
                  <a:lnTo>
                    <a:pt x="1445285" y="8292693"/>
                  </a:lnTo>
                  <a:close/>
                </a:path>
                <a:path w="17899380" h="9689465">
                  <a:moveTo>
                    <a:pt x="2105152" y="8963165"/>
                  </a:moveTo>
                  <a:lnTo>
                    <a:pt x="2102586" y="8947658"/>
                  </a:lnTo>
                  <a:lnTo>
                    <a:pt x="2094001" y="8935288"/>
                  </a:lnTo>
                  <a:lnTo>
                    <a:pt x="2081225" y="8927097"/>
                  </a:lnTo>
                  <a:lnTo>
                    <a:pt x="2066099" y="8924138"/>
                  </a:lnTo>
                  <a:lnTo>
                    <a:pt x="2051164" y="8927287"/>
                  </a:lnTo>
                  <a:lnTo>
                    <a:pt x="2038718" y="8935809"/>
                  </a:lnTo>
                  <a:lnTo>
                    <a:pt x="2030196" y="8948242"/>
                  </a:lnTo>
                  <a:lnTo>
                    <a:pt x="2027034" y="8963165"/>
                  </a:lnTo>
                  <a:lnTo>
                    <a:pt x="2030196" y="8978087"/>
                  </a:lnTo>
                  <a:lnTo>
                    <a:pt x="2038718" y="8990520"/>
                  </a:lnTo>
                  <a:lnTo>
                    <a:pt x="2051164" y="8999029"/>
                  </a:lnTo>
                  <a:lnTo>
                    <a:pt x="2066099" y="9002192"/>
                  </a:lnTo>
                  <a:lnTo>
                    <a:pt x="2081022" y="8999029"/>
                  </a:lnTo>
                  <a:lnTo>
                    <a:pt x="2093468" y="8990520"/>
                  </a:lnTo>
                  <a:lnTo>
                    <a:pt x="2102002" y="8978087"/>
                  </a:lnTo>
                  <a:lnTo>
                    <a:pt x="2105152" y="8963165"/>
                  </a:lnTo>
                  <a:close/>
                </a:path>
                <a:path w="17899380" h="9689465">
                  <a:moveTo>
                    <a:pt x="2105152" y="8292693"/>
                  </a:moveTo>
                  <a:lnTo>
                    <a:pt x="2102586" y="8277187"/>
                  </a:lnTo>
                  <a:lnTo>
                    <a:pt x="2094001" y="8264817"/>
                  </a:lnTo>
                  <a:lnTo>
                    <a:pt x="2081225" y="8256625"/>
                  </a:lnTo>
                  <a:lnTo>
                    <a:pt x="2066099" y="8253666"/>
                  </a:lnTo>
                  <a:lnTo>
                    <a:pt x="2051164" y="8256829"/>
                  </a:lnTo>
                  <a:lnTo>
                    <a:pt x="2038718" y="8265338"/>
                  </a:lnTo>
                  <a:lnTo>
                    <a:pt x="2030196" y="8277784"/>
                  </a:lnTo>
                  <a:lnTo>
                    <a:pt x="2027034" y="8292693"/>
                  </a:lnTo>
                  <a:lnTo>
                    <a:pt x="2030196" y="8307616"/>
                  </a:lnTo>
                  <a:lnTo>
                    <a:pt x="2038718" y="8320049"/>
                  </a:lnTo>
                  <a:lnTo>
                    <a:pt x="2051164" y="8328571"/>
                  </a:lnTo>
                  <a:lnTo>
                    <a:pt x="2066099" y="8331721"/>
                  </a:lnTo>
                  <a:lnTo>
                    <a:pt x="2081022" y="8328571"/>
                  </a:lnTo>
                  <a:lnTo>
                    <a:pt x="2093468" y="8320049"/>
                  </a:lnTo>
                  <a:lnTo>
                    <a:pt x="2102002" y="8307616"/>
                  </a:lnTo>
                  <a:lnTo>
                    <a:pt x="2105152" y="8292693"/>
                  </a:lnTo>
                  <a:close/>
                </a:path>
                <a:path w="17899380" h="9689465">
                  <a:moveTo>
                    <a:pt x="2106549" y="9633636"/>
                  </a:moveTo>
                  <a:lnTo>
                    <a:pt x="2103374" y="9618129"/>
                  </a:lnTo>
                  <a:lnTo>
                    <a:pt x="2094699" y="9605759"/>
                  </a:lnTo>
                  <a:lnTo>
                    <a:pt x="2081834" y="9597568"/>
                  </a:lnTo>
                  <a:lnTo>
                    <a:pt x="2066099" y="9594596"/>
                  </a:lnTo>
                  <a:lnTo>
                    <a:pt x="2050580" y="9597784"/>
                  </a:lnTo>
                  <a:lnTo>
                    <a:pt x="2038197" y="9606445"/>
                  </a:lnTo>
                  <a:lnTo>
                    <a:pt x="2029993" y="9619297"/>
                  </a:lnTo>
                  <a:lnTo>
                    <a:pt x="2027034" y="9635020"/>
                  </a:lnTo>
                  <a:lnTo>
                    <a:pt x="2030222" y="9650527"/>
                  </a:lnTo>
                  <a:lnTo>
                    <a:pt x="2038896" y="9662909"/>
                  </a:lnTo>
                  <a:lnTo>
                    <a:pt x="2051748" y="9671088"/>
                  </a:lnTo>
                  <a:lnTo>
                    <a:pt x="2067496" y="9674060"/>
                  </a:lnTo>
                  <a:lnTo>
                    <a:pt x="2083015" y="9670872"/>
                  </a:lnTo>
                  <a:lnTo>
                    <a:pt x="2095398" y="9662211"/>
                  </a:lnTo>
                  <a:lnTo>
                    <a:pt x="2103589" y="9649358"/>
                  </a:lnTo>
                  <a:lnTo>
                    <a:pt x="2106549" y="9633636"/>
                  </a:lnTo>
                  <a:close/>
                </a:path>
                <a:path w="17899380" h="9689465">
                  <a:moveTo>
                    <a:pt x="2106549" y="7620838"/>
                  </a:moveTo>
                  <a:lnTo>
                    <a:pt x="2103374" y="7605331"/>
                  </a:lnTo>
                  <a:lnTo>
                    <a:pt x="2094699" y="7592962"/>
                  </a:lnTo>
                  <a:lnTo>
                    <a:pt x="2081834" y="7584770"/>
                  </a:lnTo>
                  <a:lnTo>
                    <a:pt x="2066099" y="7581811"/>
                  </a:lnTo>
                  <a:lnTo>
                    <a:pt x="2050580" y="7584986"/>
                  </a:lnTo>
                  <a:lnTo>
                    <a:pt x="2038197" y="7593660"/>
                  </a:lnTo>
                  <a:lnTo>
                    <a:pt x="2029993" y="7606500"/>
                  </a:lnTo>
                  <a:lnTo>
                    <a:pt x="2027034" y="7622235"/>
                  </a:lnTo>
                  <a:lnTo>
                    <a:pt x="2030222" y="7637742"/>
                  </a:lnTo>
                  <a:lnTo>
                    <a:pt x="2038896" y="7650112"/>
                  </a:lnTo>
                  <a:lnTo>
                    <a:pt x="2051748" y="7658303"/>
                  </a:lnTo>
                  <a:lnTo>
                    <a:pt x="2067496" y="7661262"/>
                  </a:lnTo>
                  <a:lnTo>
                    <a:pt x="2083015" y="7658074"/>
                  </a:lnTo>
                  <a:lnTo>
                    <a:pt x="2095398" y="7649413"/>
                  </a:lnTo>
                  <a:lnTo>
                    <a:pt x="2103589" y="7636561"/>
                  </a:lnTo>
                  <a:lnTo>
                    <a:pt x="2106549" y="7620838"/>
                  </a:lnTo>
                  <a:close/>
                </a:path>
                <a:path w="17899380" h="9689465">
                  <a:moveTo>
                    <a:pt x="13321259" y="71234"/>
                  </a:moveTo>
                  <a:lnTo>
                    <a:pt x="13317563" y="52971"/>
                  </a:lnTo>
                  <a:lnTo>
                    <a:pt x="13307517" y="38049"/>
                  </a:lnTo>
                  <a:lnTo>
                    <a:pt x="13292620" y="27978"/>
                  </a:lnTo>
                  <a:lnTo>
                    <a:pt x="13274383" y="24282"/>
                  </a:lnTo>
                  <a:lnTo>
                    <a:pt x="13256146" y="27978"/>
                  </a:lnTo>
                  <a:lnTo>
                    <a:pt x="13241236" y="38049"/>
                  </a:lnTo>
                  <a:lnTo>
                    <a:pt x="13231190" y="52971"/>
                  </a:lnTo>
                  <a:lnTo>
                    <a:pt x="13227495" y="71234"/>
                  </a:lnTo>
                  <a:lnTo>
                    <a:pt x="13231190" y="89496"/>
                  </a:lnTo>
                  <a:lnTo>
                    <a:pt x="13241236" y="104419"/>
                  </a:lnTo>
                  <a:lnTo>
                    <a:pt x="13256146" y="114490"/>
                  </a:lnTo>
                  <a:lnTo>
                    <a:pt x="13274383" y="118186"/>
                  </a:lnTo>
                  <a:lnTo>
                    <a:pt x="13292620" y="114490"/>
                  </a:lnTo>
                  <a:lnTo>
                    <a:pt x="13307517" y="104419"/>
                  </a:lnTo>
                  <a:lnTo>
                    <a:pt x="13317563" y="89496"/>
                  </a:lnTo>
                  <a:lnTo>
                    <a:pt x="13321259" y="71234"/>
                  </a:lnTo>
                  <a:close/>
                </a:path>
                <a:path w="17899380" h="9689465">
                  <a:moveTo>
                    <a:pt x="13332574" y="2399233"/>
                  </a:moveTo>
                  <a:lnTo>
                    <a:pt x="13329133" y="2380970"/>
                  </a:lnTo>
                  <a:lnTo>
                    <a:pt x="13319646" y="2366048"/>
                  </a:lnTo>
                  <a:lnTo>
                    <a:pt x="13305295" y="2355977"/>
                  </a:lnTo>
                  <a:lnTo>
                    <a:pt x="13287312" y="2352294"/>
                  </a:lnTo>
                  <a:lnTo>
                    <a:pt x="13269074" y="2355735"/>
                  </a:lnTo>
                  <a:lnTo>
                    <a:pt x="13254165" y="2365235"/>
                  </a:lnTo>
                  <a:lnTo>
                    <a:pt x="13244119" y="2379611"/>
                  </a:lnTo>
                  <a:lnTo>
                    <a:pt x="13240436" y="2397620"/>
                  </a:lnTo>
                  <a:lnTo>
                    <a:pt x="13243865" y="2415883"/>
                  </a:lnTo>
                  <a:lnTo>
                    <a:pt x="13253365" y="2430805"/>
                  </a:lnTo>
                  <a:lnTo>
                    <a:pt x="13267716" y="2440876"/>
                  </a:lnTo>
                  <a:lnTo>
                    <a:pt x="13285699" y="2444572"/>
                  </a:lnTo>
                  <a:lnTo>
                    <a:pt x="13303936" y="2441130"/>
                  </a:lnTo>
                  <a:lnTo>
                    <a:pt x="13318833" y="2431618"/>
                  </a:lnTo>
                  <a:lnTo>
                    <a:pt x="13328891" y="2417254"/>
                  </a:lnTo>
                  <a:lnTo>
                    <a:pt x="13332574" y="2399233"/>
                  </a:lnTo>
                  <a:close/>
                </a:path>
                <a:path w="17899380" h="9689465">
                  <a:moveTo>
                    <a:pt x="13334187" y="1623771"/>
                  </a:moveTo>
                  <a:lnTo>
                    <a:pt x="13330758" y="1605508"/>
                  </a:lnTo>
                  <a:lnTo>
                    <a:pt x="13321259" y="1590586"/>
                  </a:lnTo>
                  <a:lnTo>
                    <a:pt x="13306908" y="1580527"/>
                  </a:lnTo>
                  <a:lnTo>
                    <a:pt x="13288925" y="1576832"/>
                  </a:lnTo>
                  <a:lnTo>
                    <a:pt x="13269786" y="1579587"/>
                  </a:lnTo>
                  <a:lnTo>
                    <a:pt x="13254571" y="1589176"/>
                  </a:lnTo>
                  <a:lnTo>
                    <a:pt x="13244830" y="1603921"/>
                  </a:lnTo>
                  <a:lnTo>
                    <a:pt x="13242049" y="1622158"/>
                  </a:lnTo>
                  <a:lnTo>
                    <a:pt x="13245478" y="1640420"/>
                  </a:lnTo>
                  <a:lnTo>
                    <a:pt x="13254977" y="1655343"/>
                  </a:lnTo>
                  <a:lnTo>
                    <a:pt x="13269328" y="1665414"/>
                  </a:lnTo>
                  <a:lnTo>
                    <a:pt x="13269786" y="1665503"/>
                  </a:lnTo>
                  <a:lnTo>
                    <a:pt x="13287312" y="1669110"/>
                  </a:lnTo>
                  <a:lnTo>
                    <a:pt x="13305549" y="1665668"/>
                  </a:lnTo>
                  <a:lnTo>
                    <a:pt x="13320446" y="1656156"/>
                  </a:lnTo>
                  <a:lnTo>
                    <a:pt x="13330504" y="1641792"/>
                  </a:lnTo>
                  <a:lnTo>
                    <a:pt x="13334187" y="1623771"/>
                  </a:lnTo>
                  <a:close/>
                </a:path>
                <a:path w="17899380" h="9689465">
                  <a:moveTo>
                    <a:pt x="13334187" y="848321"/>
                  </a:moveTo>
                  <a:lnTo>
                    <a:pt x="13330758" y="830046"/>
                  </a:lnTo>
                  <a:lnTo>
                    <a:pt x="13321259" y="815124"/>
                  </a:lnTo>
                  <a:lnTo>
                    <a:pt x="13306908" y="805065"/>
                  </a:lnTo>
                  <a:lnTo>
                    <a:pt x="13288925" y="801370"/>
                  </a:lnTo>
                  <a:lnTo>
                    <a:pt x="13269786" y="804125"/>
                  </a:lnTo>
                  <a:lnTo>
                    <a:pt x="13254571" y="813714"/>
                  </a:lnTo>
                  <a:lnTo>
                    <a:pt x="13244830" y="828459"/>
                  </a:lnTo>
                  <a:lnTo>
                    <a:pt x="13242049" y="846696"/>
                  </a:lnTo>
                  <a:lnTo>
                    <a:pt x="13245478" y="864958"/>
                  </a:lnTo>
                  <a:lnTo>
                    <a:pt x="13254977" y="879881"/>
                  </a:lnTo>
                  <a:lnTo>
                    <a:pt x="13269328" y="889952"/>
                  </a:lnTo>
                  <a:lnTo>
                    <a:pt x="13269786" y="890041"/>
                  </a:lnTo>
                  <a:lnTo>
                    <a:pt x="13287312" y="893648"/>
                  </a:lnTo>
                  <a:lnTo>
                    <a:pt x="13305549" y="890206"/>
                  </a:lnTo>
                  <a:lnTo>
                    <a:pt x="13320446" y="880694"/>
                  </a:lnTo>
                  <a:lnTo>
                    <a:pt x="13330504" y="866330"/>
                  </a:lnTo>
                  <a:lnTo>
                    <a:pt x="13334187" y="848321"/>
                  </a:lnTo>
                  <a:close/>
                </a:path>
                <a:path w="17899380" h="9689465">
                  <a:moveTo>
                    <a:pt x="14110132" y="2397620"/>
                  </a:moveTo>
                  <a:lnTo>
                    <a:pt x="14106462" y="2379357"/>
                  </a:lnTo>
                  <a:lnTo>
                    <a:pt x="14096594" y="2364435"/>
                  </a:lnTo>
                  <a:lnTo>
                    <a:pt x="14082167" y="2354364"/>
                  </a:lnTo>
                  <a:lnTo>
                    <a:pt x="14064869" y="2350668"/>
                  </a:lnTo>
                  <a:lnTo>
                    <a:pt x="14046886" y="2355735"/>
                  </a:lnTo>
                  <a:lnTo>
                    <a:pt x="14032535" y="2365641"/>
                  </a:lnTo>
                  <a:lnTo>
                    <a:pt x="14023035" y="2379815"/>
                  </a:lnTo>
                  <a:lnTo>
                    <a:pt x="14019606" y="2397620"/>
                  </a:lnTo>
                  <a:lnTo>
                    <a:pt x="14023264" y="2415883"/>
                  </a:lnTo>
                  <a:lnTo>
                    <a:pt x="14033145" y="2430805"/>
                  </a:lnTo>
                  <a:lnTo>
                    <a:pt x="14047559" y="2440876"/>
                  </a:lnTo>
                  <a:lnTo>
                    <a:pt x="14064869" y="2444572"/>
                  </a:lnTo>
                  <a:lnTo>
                    <a:pt x="14082167" y="2440876"/>
                  </a:lnTo>
                  <a:lnTo>
                    <a:pt x="14096594" y="2430805"/>
                  </a:lnTo>
                  <a:lnTo>
                    <a:pt x="14106462" y="2415883"/>
                  </a:lnTo>
                  <a:lnTo>
                    <a:pt x="14110132" y="2397620"/>
                  </a:lnTo>
                  <a:close/>
                </a:path>
                <a:path w="17899380" h="9689465">
                  <a:moveTo>
                    <a:pt x="14118209" y="1622158"/>
                  </a:moveTo>
                  <a:lnTo>
                    <a:pt x="14113967" y="1601520"/>
                  </a:lnTo>
                  <a:lnTo>
                    <a:pt x="14102448" y="1584515"/>
                  </a:lnTo>
                  <a:lnTo>
                    <a:pt x="14085481" y="1572983"/>
                  </a:lnTo>
                  <a:lnTo>
                    <a:pt x="14064869" y="1568729"/>
                  </a:lnTo>
                  <a:lnTo>
                    <a:pt x="14043571" y="1572069"/>
                  </a:lnTo>
                  <a:lnTo>
                    <a:pt x="14026680" y="1583309"/>
                  </a:lnTo>
                  <a:lnTo>
                    <a:pt x="14015530" y="1600606"/>
                  </a:lnTo>
                  <a:lnTo>
                    <a:pt x="14011516" y="1622158"/>
                  </a:lnTo>
                  <a:lnTo>
                    <a:pt x="14015758" y="1643481"/>
                  </a:lnTo>
                  <a:lnTo>
                    <a:pt x="14027277" y="1660410"/>
                  </a:lnTo>
                  <a:lnTo>
                    <a:pt x="14044257" y="1671561"/>
                  </a:lnTo>
                  <a:lnTo>
                    <a:pt x="14064869" y="1675587"/>
                  </a:lnTo>
                  <a:lnTo>
                    <a:pt x="14085481" y="1671332"/>
                  </a:lnTo>
                  <a:lnTo>
                    <a:pt x="14102448" y="1659801"/>
                  </a:lnTo>
                  <a:lnTo>
                    <a:pt x="14113967" y="1642795"/>
                  </a:lnTo>
                  <a:lnTo>
                    <a:pt x="14118209" y="1622158"/>
                  </a:lnTo>
                  <a:close/>
                </a:path>
                <a:path w="17899380" h="9689465">
                  <a:moveTo>
                    <a:pt x="14118209" y="846696"/>
                  </a:moveTo>
                  <a:lnTo>
                    <a:pt x="14114196" y="825373"/>
                  </a:lnTo>
                  <a:lnTo>
                    <a:pt x="14103058" y="808443"/>
                  </a:lnTo>
                  <a:lnTo>
                    <a:pt x="14086154" y="797293"/>
                  </a:lnTo>
                  <a:lnTo>
                    <a:pt x="14064869" y="793267"/>
                  </a:lnTo>
                  <a:lnTo>
                    <a:pt x="14044257" y="796607"/>
                  </a:lnTo>
                  <a:lnTo>
                    <a:pt x="14027277" y="807847"/>
                  </a:lnTo>
                  <a:lnTo>
                    <a:pt x="14015758" y="825144"/>
                  </a:lnTo>
                  <a:lnTo>
                    <a:pt x="14011516" y="846696"/>
                  </a:lnTo>
                  <a:lnTo>
                    <a:pt x="14015530" y="867333"/>
                  </a:lnTo>
                  <a:lnTo>
                    <a:pt x="14026680" y="884339"/>
                  </a:lnTo>
                  <a:lnTo>
                    <a:pt x="14043571" y="895870"/>
                  </a:lnTo>
                  <a:lnTo>
                    <a:pt x="14064869" y="900125"/>
                  </a:lnTo>
                  <a:lnTo>
                    <a:pt x="14085481" y="896099"/>
                  </a:lnTo>
                  <a:lnTo>
                    <a:pt x="14102448" y="884948"/>
                  </a:lnTo>
                  <a:lnTo>
                    <a:pt x="14113967" y="868019"/>
                  </a:lnTo>
                  <a:lnTo>
                    <a:pt x="14118209" y="846696"/>
                  </a:lnTo>
                  <a:close/>
                </a:path>
                <a:path w="17899380" h="9689465">
                  <a:moveTo>
                    <a:pt x="14119822" y="71234"/>
                  </a:moveTo>
                  <a:lnTo>
                    <a:pt x="14115580" y="50342"/>
                  </a:lnTo>
                  <a:lnTo>
                    <a:pt x="14104061" y="32791"/>
                  </a:lnTo>
                  <a:lnTo>
                    <a:pt x="14087094" y="20701"/>
                  </a:lnTo>
                  <a:lnTo>
                    <a:pt x="14066482" y="16192"/>
                  </a:lnTo>
                  <a:lnTo>
                    <a:pt x="14044714" y="19761"/>
                  </a:lnTo>
                  <a:lnTo>
                    <a:pt x="14026871" y="31369"/>
                  </a:lnTo>
                  <a:lnTo>
                    <a:pt x="14015111" y="48742"/>
                  </a:lnTo>
                  <a:lnTo>
                    <a:pt x="14011516" y="69621"/>
                  </a:lnTo>
                  <a:lnTo>
                    <a:pt x="14015758" y="90512"/>
                  </a:lnTo>
                  <a:lnTo>
                    <a:pt x="14027277" y="108064"/>
                  </a:lnTo>
                  <a:lnTo>
                    <a:pt x="14044257" y="120154"/>
                  </a:lnTo>
                  <a:lnTo>
                    <a:pt x="14044714" y="120256"/>
                  </a:lnTo>
                  <a:lnTo>
                    <a:pt x="14064869" y="124663"/>
                  </a:lnTo>
                  <a:lnTo>
                    <a:pt x="14085723" y="120408"/>
                  </a:lnTo>
                  <a:lnTo>
                    <a:pt x="14103261" y="108877"/>
                  </a:lnTo>
                  <a:lnTo>
                    <a:pt x="14115326" y="91871"/>
                  </a:lnTo>
                  <a:lnTo>
                    <a:pt x="14119822" y="71234"/>
                  </a:lnTo>
                  <a:close/>
                </a:path>
                <a:path w="17899380" h="9689465">
                  <a:moveTo>
                    <a:pt x="14887690" y="2397620"/>
                  </a:moveTo>
                  <a:lnTo>
                    <a:pt x="14884019" y="2379357"/>
                  </a:lnTo>
                  <a:lnTo>
                    <a:pt x="14874151" y="2364435"/>
                  </a:lnTo>
                  <a:lnTo>
                    <a:pt x="14859724" y="2354364"/>
                  </a:lnTo>
                  <a:lnTo>
                    <a:pt x="14842427" y="2350668"/>
                  </a:lnTo>
                  <a:lnTo>
                    <a:pt x="14824431" y="2355735"/>
                  </a:lnTo>
                  <a:lnTo>
                    <a:pt x="14810093" y="2365641"/>
                  </a:lnTo>
                  <a:lnTo>
                    <a:pt x="14800593" y="2379815"/>
                  </a:lnTo>
                  <a:lnTo>
                    <a:pt x="14797164" y="2397620"/>
                  </a:lnTo>
                  <a:lnTo>
                    <a:pt x="14800822" y="2415883"/>
                  </a:lnTo>
                  <a:lnTo>
                    <a:pt x="14810702" y="2430805"/>
                  </a:lnTo>
                  <a:lnTo>
                    <a:pt x="14825117" y="2440876"/>
                  </a:lnTo>
                  <a:lnTo>
                    <a:pt x="14842427" y="2444572"/>
                  </a:lnTo>
                  <a:lnTo>
                    <a:pt x="14859724" y="2440876"/>
                  </a:lnTo>
                  <a:lnTo>
                    <a:pt x="14874151" y="2430805"/>
                  </a:lnTo>
                  <a:lnTo>
                    <a:pt x="14884019" y="2415883"/>
                  </a:lnTo>
                  <a:lnTo>
                    <a:pt x="14887690" y="2397620"/>
                  </a:lnTo>
                  <a:close/>
                </a:path>
                <a:path w="17899380" h="9689465">
                  <a:moveTo>
                    <a:pt x="14892528" y="69621"/>
                  </a:moveTo>
                  <a:lnTo>
                    <a:pt x="14887486" y="45656"/>
                  </a:lnTo>
                  <a:lnTo>
                    <a:pt x="14873948" y="26111"/>
                  </a:lnTo>
                  <a:lnTo>
                    <a:pt x="14854339" y="12928"/>
                  </a:lnTo>
                  <a:lnTo>
                    <a:pt x="14831111" y="8102"/>
                  </a:lnTo>
                  <a:lnTo>
                    <a:pt x="14806257" y="13182"/>
                  </a:lnTo>
                  <a:lnTo>
                    <a:pt x="14786242" y="26924"/>
                  </a:lnTo>
                  <a:lnTo>
                    <a:pt x="14772907" y="47028"/>
                  </a:lnTo>
                  <a:lnTo>
                    <a:pt x="14768056" y="71234"/>
                  </a:lnTo>
                  <a:lnTo>
                    <a:pt x="14773136" y="95186"/>
                  </a:lnTo>
                  <a:lnTo>
                    <a:pt x="14786852" y="114744"/>
                  </a:lnTo>
                  <a:lnTo>
                    <a:pt x="14806930" y="127927"/>
                  </a:lnTo>
                  <a:lnTo>
                    <a:pt x="14831111" y="132753"/>
                  </a:lnTo>
                  <a:lnTo>
                    <a:pt x="14855025" y="127673"/>
                  </a:lnTo>
                  <a:lnTo>
                    <a:pt x="14874545" y="113931"/>
                  </a:lnTo>
                  <a:lnTo>
                    <a:pt x="14887715" y="93827"/>
                  </a:lnTo>
                  <a:lnTo>
                    <a:pt x="14892528" y="69621"/>
                  </a:lnTo>
                  <a:close/>
                </a:path>
                <a:path w="17899380" h="9689465">
                  <a:moveTo>
                    <a:pt x="14895767" y="1622158"/>
                  </a:moveTo>
                  <a:lnTo>
                    <a:pt x="14891525" y="1601520"/>
                  </a:lnTo>
                  <a:lnTo>
                    <a:pt x="14880006" y="1584515"/>
                  </a:lnTo>
                  <a:lnTo>
                    <a:pt x="14863026" y="1572983"/>
                  </a:lnTo>
                  <a:lnTo>
                    <a:pt x="14842427" y="1568729"/>
                  </a:lnTo>
                  <a:lnTo>
                    <a:pt x="14821129" y="1572298"/>
                  </a:lnTo>
                  <a:lnTo>
                    <a:pt x="14804225" y="1583905"/>
                  </a:lnTo>
                  <a:lnTo>
                    <a:pt x="14793087" y="1601292"/>
                  </a:lnTo>
                  <a:lnTo>
                    <a:pt x="14789074" y="1622158"/>
                  </a:lnTo>
                  <a:lnTo>
                    <a:pt x="14793316" y="1643481"/>
                  </a:lnTo>
                  <a:lnTo>
                    <a:pt x="14804835" y="1660410"/>
                  </a:lnTo>
                  <a:lnTo>
                    <a:pt x="14821815" y="1671561"/>
                  </a:lnTo>
                  <a:lnTo>
                    <a:pt x="14842427" y="1675587"/>
                  </a:lnTo>
                  <a:lnTo>
                    <a:pt x="14863026" y="1671332"/>
                  </a:lnTo>
                  <a:lnTo>
                    <a:pt x="14880006" y="1659801"/>
                  </a:lnTo>
                  <a:lnTo>
                    <a:pt x="14891525" y="1642795"/>
                  </a:lnTo>
                  <a:lnTo>
                    <a:pt x="14895767" y="1622158"/>
                  </a:lnTo>
                  <a:close/>
                </a:path>
                <a:path w="17899380" h="9689465">
                  <a:moveTo>
                    <a:pt x="14903844" y="846696"/>
                  </a:moveTo>
                  <a:lnTo>
                    <a:pt x="14899031" y="822744"/>
                  </a:lnTo>
                  <a:lnTo>
                    <a:pt x="14885861" y="803186"/>
                  </a:lnTo>
                  <a:lnTo>
                    <a:pt x="14866341" y="790003"/>
                  </a:lnTo>
                  <a:lnTo>
                    <a:pt x="14842427" y="785177"/>
                  </a:lnTo>
                  <a:lnTo>
                    <a:pt x="14819186" y="790003"/>
                  </a:lnTo>
                  <a:lnTo>
                    <a:pt x="14799577" y="803186"/>
                  </a:lnTo>
                  <a:lnTo>
                    <a:pt x="14786039" y="822744"/>
                  </a:lnTo>
                  <a:lnTo>
                    <a:pt x="14780997" y="846696"/>
                  </a:lnTo>
                  <a:lnTo>
                    <a:pt x="14785823" y="870648"/>
                  </a:lnTo>
                  <a:lnTo>
                    <a:pt x="14798980" y="890206"/>
                  </a:lnTo>
                  <a:lnTo>
                    <a:pt x="14818500" y="903389"/>
                  </a:lnTo>
                  <a:lnTo>
                    <a:pt x="14842427" y="908215"/>
                  </a:lnTo>
                  <a:lnTo>
                    <a:pt x="14866341" y="903389"/>
                  </a:lnTo>
                  <a:lnTo>
                    <a:pt x="14885861" y="890206"/>
                  </a:lnTo>
                  <a:lnTo>
                    <a:pt x="14899031" y="870648"/>
                  </a:lnTo>
                  <a:lnTo>
                    <a:pt x="14903844" y="846696"/>
                  </a:lnTo>
                  <a:close/>
                </a:path>
                <a:path w="17899380" h="9689465">
                  <a:moveTo>
                    <a:pt x="15665234" y="2399233"/>
                  </a:moveTo>
                  <a:lnTo>
                    <a:pt x="15661805" y="2380970"/>
                  </a:lnTo>
                  <a:lnTo>
                    <a:pt x="15652306" y="2366048"/>
                  </a:lnTo>
                  <a:lnTo>
                    <a:pt x="15637955" y="2355977"/>
                  </a:lnTo>
                  <a:lnTo>
                    <a:pt x="15619972" y="2352294"/>
                  </a:lnTo>
                  <a:lnTo>
                    <a:pt x="15601734" y="2355735"/>
                  </a:lnTo>
                  <a:lnTo>
                    <a:pt x="15586837" y="2365235"/>
                  </a:lnTo>
                  <a:lnTo>
                    <a:pt x="15576779" y="2379611"/>
                  </a:lnTo>
                  <a:lnTo>
                    <a:pt x="15573096" y="2397620"/>
                  </a:lnTo>
                  <a:lnTo>
                    <a:pt x="15576538" y="2415883"/>
                  </a:lnTo>
                  <a:lnTo>
                    <a:pt x="15586024" y="2430805"/>
                  </a:lnTo>
                  <a:lnTo>
                    <a:pt x="15600375" y="2440876"/>
                  </a:lnTo>
                  <a:lnTo>
                    <a:pt x="15618359" y="2444572"/>
                  </a:lnTo>
                  <a:lnTo>
                    <a:pt x="15636596" y="2441130"/>
                  </a:lnTo>
                  <a:lnTo>
                    <a:pt x="15651493" y="2431618"/>
                  </a:lnTo>
                  <a:lnTo>
                    <a:pt x="15661551" y="2417254"/>
                  </a:lnTo>
                  <a:lnTo>
                    <a:pt x="15665234" y="2399233"/>
                  </a:lnTo>
                  <a:close/>
                </a:path>
                <a:path w="17899380" h="9689465">
                  <a:moveTo>
                    <a:pt x="15674937" y="1623771"/>
                  </a:moveTo>
                  <a:lnTo>
                    <a:pt x="15670695" y="1602879"/>
                  </a:lnTo>
                  <a:lnTo>
                    <a:pt x="15659176" y="1585328"/>
                  </a:lnTo>
                  <a:lnTo>
                    <a:pt x="15642209" y="1573237"/>
                  </a:lnTo>
                  <a:lnTo>
                    <a:pt x="15621597" y="1568729"/>
                  </a:lnTo>
                  <a:lnTo>
                    <a:pt x="15599817" y="1572298"/>
                  </a:lnTo>
                  <a:lnTo>
                    <a:pt x="15581986" y="1583905"/>
                  </a:lnTo>
                  <a:lnTo>
                    <a:pt x="15570213" y="1601292"/>
                  </a:lnTo>
                  <a:lnTo>
                    <a:pt x="15566632" y="1622158"/>
                  </a:lnTo>
                  <a:lnTo>
                    <a:pt x="15570873" y="1643049"/>
                  </a:lnTo>
                  <a:lnTo>
                    <a:pt x="15582392" y="1660601"/>
                  </a:lnTo>
                  <a:lnTo>
                    <a:pt x="15599359" y="1672704"/>
                  </a:lnTo>
                  <a:lnTo>
                    <a:pt x="15599817" y="1672793"/>
                  </a:lnTo>
                  <a:lnTo>
                    <a:pt x="15619972" y="1677200"/>
                  </a:lnTo>
                  <a:lnTo>
                    <a:pt x="15640838" y="1672945"/>
                  </a:lnTo>
                  <a:lnTo>
                    <a:pt x="15658364" y="1661414"/>
                  </a:lnTo>
                  <a:lnTo>
                    <a:pt x="15670441" y="1644421"/>
                  </a:lnTo>
                  <a:lnTo>
                    <a:pt x="15674937" y="1623771"/>
                  </a:lnTo>
                  <a:close/>
                </a:path>
                <a:path w="17899380" h="9689465">
                  <a:moveTo>
                    <a:pt x="15678176" y="71234"/>
                  </a:moveTo>
                  <a:lnTo>
                    <a:pt x="15672511" y="43713"/>
                  </a:lnTo>
                  <a:lnTo>
                    <a:pt x="15657157" y="21043"/>
                  </a:lnTo>
                  <a:lnTo>
                    <a:pt x="15634526" y="5664"/>
                  </a:lnTo>
                  <a:lnTo>
                    <a:pt x="15607043" y="0"/>
                  </a:lnTo>
                  <a:lnTo>
                    <a:pt x="15579560" y="5664"/>
                  </a:lnTo>
                  <a:lnTo>
                    <a:pt x="15556929" y="21043"/>
                  </a:lnTo>
                  <a:lnTo>
                    <a:pt x="15541574" y="43713"/>
                  </a:lnTo>
                  <a:lnTo>
                    <a:pt x="15535910" y="71234"/>
                  </a:lnTo>
                  <a:lnTo>
                    <a:pt x="15541574" y="98755"/>
                  </a:lnTo>
                  <a:lnTo>
                    <a:pt x="15556929" y="121424"/>
                  </a:lnTo>
                  <a:lnTo>
                    <a:pt x="15579560" y="136804"/>
                  </a:lnTo>
                  <a:lnTo>
                    <a:pt x="15607043" y="142468"/>
                  </a:lnTo>
                  <a:lnTo>
                    <a:pt x="15634526" y="136804"/>
                  </a:lnTo>
                  <a:lnTo>
                    <a:pt x="15657157" y="121424"/>
                  </a:lnTo>
                  <a:lnTo>
                    <a:pt x="15672511" y="98755"/>
                  </a:lnTo>
                  <a:lnTo>
                    <a:pt x="15678176" y="71234"/>
                  </a:lnTo>
                  <a:close/>
                </a:path>
                <a:path w="17899380" h="9689465">
                  <a:moveTo>
                    <a:pt x="15683027" y="848321"/>
                  </a:moveTo>
                  <a:lnTo>
                    <a:pt x="15678201" y="824103"/>
                  </a:lnTo>
                  <a:lnTo>
                    <a:pt x="15665031" y="803998"/>
                  </a:lnTo>
                  <a:lnTo>
                    <a:pt x="15645511" y="790257"/>
                  </a:lnTo>
                  <a:lnTo>
                    <a:pt x="15621597" y="785177"/>
                  </a:lnTo>
                  <a:lnTo>
                    <a:pt x="15597416" y="790003"/>
                  </a:lnTo>
                  <a:lnTo>
                    <a:pt x="15577338" y="803186"/>
                  </a:lnTo>
                  <a:lnTo>
                    <a:pt x="15563622" y="822744"/>
                  </a:lnTo>
                  <a:lnTo>
                    <a:pt x="15558542" y="846696"/>
                  </a:lnTo>
                  <a:lnTo>
                    <a:pt x="15563368" y="870902"/>
                  </a:lnTo>
                  <a:lnTo>
                    <a:pt x="15576538" y="891019"/>
                  </a:lnTo>
                  <a:lnTo>
                    <a:pt x="15596057" y="904748"/>
                  </a:lnTo>
                  <a:lnTo>
                    <a:pt x="15619972" y="909840"/>
                  </a:lnTo>
                  <a:lnTo>
                    <a:pt x="15644152" y="905002"/>
                  </a:lnTo>
                  <a:lnTo>
                    <a:pt x="15664231" y="891819"/>
                  </a:lnTo>
                  <a:lnTo>
                    <a:pt x="15677947" y="872274"/>
                  </a:lnTo>
                  <a:lnTo>
                    <a:pt x="15683027" y="848321"/>
                  </a:lnTo>
                  <a:close/>
                </a:path>
                <a:path w="17899380" h="9689465">
                  <a:moveTo>
                    <a:pt x="16442792" y="2399233"/>
                  </a:moveTo>
                  <a:lnTo>
                    <a:pt x="16439363" y="2380970"/>
                  </a:lnTo>
                  <a:lnTo>
                    <a:pt x="16429863" y="2366048"/>
                  </a:lnTo>
                  <a:lnTo>
                    <a:pt x="16415512" y="2355977"/>
                  </a:lnTo>
                  <a:lnTo>
                    <a:pt x="16397529" y="2352294"/>
                  </a:lnTo>
                  <a:lnTo>
                    <a:pt x="16379292" y="2355735"/>
                  </a:lnTo>
                  <a:lnTo>
                    <a:pt x="16364395" y="2365235"/>
                  </a:lnTo>
                  <a:lnTo>
                    <a:pt x="16354336" y="2379611"/>
                  </a:lnTo>
                  <a:lnTo>
                    <a:pt x="16350653" y="2397620"/>
                  </a:lnTo>
                  <a:lnTo>
                    <a:pt x="16354082" y="2415883"/>
                  </a:lnTo>
                  <a:lnTo>
                    <a:pt x="16363582" y="2430805"/>
                  </a:lnTo>
                  <a:lnTo>
                    <a:pt x="16377933" y="2440876"/>
                  </a:lnTo>
                  <a:lnTo>
                    <a:pt x="16395916" y="2444572"/>
                  </a:lnTo>
                  <a:lnTo>
                    <a:pt x="16414153" y="2441130"/>
                  </a:lnTo>
                  <a:lnTo>
                    <a:pt x="16429050" y="2431618"/>
                  </a:lnTo>
                  <a:lnTo>
                    <a:pt x="16439109" y="2417254"/>
                  </a:lnTo>
                  <a:lnTo>
                    <a:pt x="16442792" y="2399233"/>
                  </a:lnTo>
                  <a:close/>
                </a:path>
                <a:path w="17899380" h="9689465">
                  <a:moveTo>
                    <a:pt x="16446030" y="71234"/>
                  </a:moveTo>
                  <a:lnTo>
                    <a:pt x="16441001" y="47028"/>
                  </a:lnTo>
                  <a:lnTo>
                    <a:pt x="16427641" y="26924"/>
                  </a:lnTo>
                  <a:lnTo>
                    <a:pt x="16408515" y="13182"/>
                  </a:lnTo>
                  <a:lnTo>
                    <a:pt x="16386213" y="8102"/>
                  </a:lnTo>
                  <a:lnTo>
                    <a:pt x="16361613" y="13182"/>
                  </a:lnTo>
                  <a:lnTo>
                    <a:pt x="16342170" y="26924"/>
                  </a:lnTo>
                  <a:lnTo>
                    <a:pt x="16329381" y="47028"/>
                  </a:lnTo>
                  <a:lnTo>
                    <a:pt x="16324783" y="71234"/>
                  </a:lnTo>
                  <a:lnTo>
                    <a:pt x="16329838" y="95440"/>
                  </a:lnTo>
                  <a:lnTo>
                    <a:pt x="16343376" y="115557"/>
                  </a:lnTo>
                  <a:lnTo>
                    <a:pt x="16362972" y="129286"/>
                  </a:lnTo>
                  <a:lnTo>
                    <a:pt x="16386213" y="134378"/>
                  </a:lnTo>
                  <a:lnTo>
                    <a:pt x="16409886" y="129286"/>
                  </a:lnTo>
                  <a:lnTo>
                    <a:pt x="16428847" y="115557"/>
                  </a:lnTo>
                  <a:lnTo>
                    <a:pt x="16441458" y="95440"/>
                  </a:lnTo>
                  <a:lnTo>
                    <a:pt x="16446030" y="71234"/>
                  </a:lnTo>
                  <a:close/>
                </a:path>
                <a:path w="17899380" h="9689465">
                  <a:moveTo>
                    <a:pt x="16452495" y="1623771"/>
                  </a:moveTo>
                  <a:lnTo>
                    <a:pt x="16448253" y="1602879"/>
                  </a:lnTo>
                  <a:lnTo>
                    <a:pt x="16436734" y="1585328"/>
                  </a:lnTo>
                  <a:lnTo>
                    <a:pt x="16419754" y="1573237"/>
                  </a:lnTo>
                  <a:lnTo>
                    <a:pt x="16399142" y="1568729"/>
                  </a:lnTo>
                  <a:lnTo>
                    <a:pt x="16377374" y="1572298"/>
                  </a:lnTo>
                  <a:lnTo>
                    <a:pt x="16359543" y="1583905"/>
                  </a:lnTo>
                  <a:lnTo>
                    <a:pt x="16347770" y="1601292"/>
                  </a:lnTo>
                  <a:lnTo>
                    <a:pt x="16344189" y="1622158"/>
                  </a:lnTo>
                  <a:lnTo>
                    <a:pt x="16348431" y="1643049"/>
                  </a:lnTo>
                  <a:lnTo>
                    <a:pt x="16359950" y="1660601"/>
                  </a:lnTo>
                  <a:lnTo>
                    <a:pt x="16376917" y="1672704"/>
                  </a:lnTo>
                  <a:lnTo>
                    <a:pt x="16377374" y="1672793"/>
                  </a:lnTo>
                  <a:lnTo>
                    <a:pt x="16397529" y="1677200"/>
                  </a:lnTo>
                  <a:lnTo>
                    <a:pt x="16418395" y="1672945"/>
                  </a:lnTo>
                  <a:lnTo>
                    <a:pt x="16435921" y="1661414"/>
                  </a:lnTo>
                  <a:lnTo>
                    <a:pt x="16447999" y="1644421"/>
                  </a:lnTo>
                  <a:lnTo>
                    <a:pt x="16452495" y="1623771"/>
                  </a:lnTo>
                  <a:close/>
                </a:path>
                <a:path w="17899380" h="9689465">
                  <a:moveTo>
                    <a:pt x="16460572" y="848321"/>
                  </a:moveTo>
                  <a:lnTo>
                    <a:pt x="16455759" y="824103"/>
                  </a:lnTo>
                  <a:lnTo>
                    <a:pt x="16442589" y="803998"/>
                  </a:lnTo>
                  <a:lnTo>
                    <a:pt x="16423069" y="790257"/>
                  </a:lnTo>
                  <a:lnTo>
                    <a:pt x="16399142" y="785177"/>
                  </a:lnTo>
                  <a:lnTo>
                    <a:pt x="16374974" y="790003"/>
                  </a:lnTo>
                  <a:lnTo>
                    <a:pt x="16354895" y="803186"/>
                  </a:lnTo>
                  <a:lnTo>
                    <a:pt x="16341179" y="822744"/>
                  </a:lnTo>
                  <a:lnTo>
                    <a:pt x="16336099" y="846696"/>
                  </a:lnTo>
                  <a:lnTo>
                    <a:pt x="16340925" y="870902"/>
                  </a:lnTo>
                  <a:lnTo>
                    <a:pt x="16354082" y="891019"/>
                  </a:lnTo>
                  <a:lnTo>
                    <a:pt x="16373615" y="904748"/>
                  </a:lnTo>
                  <a:lnTo>
                    <a:pt x="16397529" y="909840"/>
                  </a:lnTo>
                  <a:lnTo>
                    <a:pt x="16421710" y="905002"/>
                  </a:lnTo>
                  <a:lnTo>
                    <a:pt x="16441789" y="891819"/>
                  </a:lnTo>
                  <a:lnTo>
                    <a:pt x="16455505" y="872274"/>
                  </a:lnTo>
                  <a:lnTo>
                    <a:pt x="16460572" y="848321"/>
                  </a:lnTo>
                  <a:close/>
                </a:path>
                <a:path w="17899380" h="9689465">
                  <a:moveTo>
                    <a:pt x="17217124" y="71234"/>
                  </a:moveTo>
                  <a:lnTo>
                    <a:pt x="17212615" y="50342"/>
                  </a:lnTo>
                  <a:lnTo>
                    <a:pt x="17200550" y="32791"/>
                  </a:lnTo>
                  <a:lnTo>
                    <a:pt x="17183024" y="20701"/>
                  </a:lnTo>
                  <a:lnTo>
                    <a:pt x="17162158" y="16192"/>
                  </a:lnTo>
                  <a:lnTo>
                    <a:pt x="17140606" y="20472"/>
                  </a:lnTo>
                  <a:lnTo>
                    <a:pt x="17123156" y="32181"/>
                  </a:lnTo>
                  <a:lnTo>
                    <a:pt x="17111460" y="49657"/>
                  </a:lnTo>
                  <a:lnTo>
                    <a:pt x="17107192" y="71234"/>
                  </a:lnTo>
                  <a:lnTo>
                    <a:pt x="17111688" y="92811"/>
                  </a:lnTo>
                  <a:lnTo>
                    <a:pt x="17123766" y="110286"/>
                  </a:lnTo>
                  <a:lnTo>
                    <a:pt x="17141292" y="122008"/>
                  </a:lnTo>
                  <a:lnTo>
                    <a:pt x="17162158" y="126276"/>
                  </a:lnTo>
                  <a:lnTo>
                    <a:pt x="17183697" y="121780"/>
                  </a:lnTo>
                  <a:lnTo>
                    <a:pt x="17201160" y="109689"/>
                  </a:lnTo>
                  <a:lnTo>
                    <a:pt x="17212844" y="92125"/>
                  </a:lnTo>
                  <a:lnTo>
                    <a:pt x="17217124" y="71234"/>
                  </a:lnTo>
                  <a:close/>
                </a:path>
                <a:path w="17899380" h="9689465">
                  <a:moveTo>
                    <a:pt x="17220349" y="2399233"/>
                  </a:moveTo>
                  <a:lnTo>
                    <a:pt x="17216920" y="2380970"/>
                  </a:lnTo>
                  <a:lnTo>
                    <a:pt x="17207421" y="2366048"/>
                  </a:lnTo>
                  <a:lnTo>
                    <a:pt x="17193070" y="2355977"/>
                  </a:lnTo>
                  <a:lnTo>
                    <a:pt x="17175087" y="2352294"/>
                  </a:lnTo>
                  <a:lnTo>
                    <a:pt x="17156849" y="2355735"/>
                  </a:lnTo>
                  <a:lnTo>
                    <a:pt x="17141952" y="2365235"/>
                  </a:lnTo>
                  <a:lnTo>
                    <a:pt x="17131894" y="2379611"/>
                  </a:lnTo>
                  <a:lnTo>
                    <a:pt x="17128211" y="2397620"/>
                  </a:lnTo>
                  <a:lnTo>
                    <a:pt x="17131640" y="2415883"/>
                  </a:lnTo>
                  <a:lnTo>
                    <a:pt x="17141140" y="2430805"/>
                  </a:lnTo>
                  <a:lnTo>
                    <a:pt x="17155491" y="2440876"/>
                  </a:lnTo>
                  <a:lnTo>
                    <a:pt x="17173474" y="2444572"/>
                  </a:lnTo>
                  <a:lnTo>
                    <a:pt x="17191711" y="2441130"/>
                  </a:lnTo>
                  <a:lnTo>
                    <a:pt x="17206608" y="2431618"/>
                  </a:lnTo>
                  <a:lnTo>
                    <a:pt x="17216666" y="2417254"/>
                  </a:lnTo>
                  <a:lnTo>
                    <a:pt x="17220349" y="2399233"/>
                  </a:lnTo>
                  <a:close/>
                </a:path>
                <a:path w="17899380" h="9689465">
                  <a:moveTo>
                    <a:pt x="17230052" y="1623771"/>
                  </a:moveTo>
                  <a:lnTo>
                    <a:pt x="17225810" y="1602879"/>
                  </a:lnTo>
                  <a:lnTo>
                    <a:pt x="17214292" y="1585328"/>
                  </a:lnTo>
                  <a:lnTo>
                    <a:pt x="17197312" y="1573237"/>
                  </a:lnTo>
                  <a:lnTo>
                    <a:pt x="17176700" y="1568729"/>
                  </a:lnTo>
                  <a:lnTo>
                    <a:pt x="17154932" y="1572298"/>
                  </a:lnTo>
                  <a:lnTo>
                    <a:pt x="17137101" y="1583905"/>
                  </a:lnTo>
                  <a:lnTo>
                    <a:pt x="17125328" y="1601292"/>
                  </a:lnTo>
                  <a:lnTo>
                    <a:pt x="17121747" y="1622158"/>
                  </a:lnTo>
                  <a:lnTo>
                    <a:pt x="17125988" y="1643049"/>
                  </a:lnTo>
                  <a:lnTo>
                    <a:pt x="17137507" y="1660601"/>
                  </a:lnTo>
                  <a:lnTo>
                    <a:pt x="17154475" y="1672704"/>
                  </a:lnTo>
                  <a:lnTo>
                    <a:pt x="17154932" y="1672793"/>
                  </a:lnTo>
                  <a:lnTo>
                    <a:pt x="17175087" y="1677200"/>
                  </a:lnTo>
                  <a:lnTo>
                    <a:pt x="17195953" y="1672945"/>
                  </a:lnTo>
                  <a:lnTo>
                    <a:pt x="17213479" y="1661414"/>
                  </a:lnTo>
                  <a:lnTo>
                    <a:pt x="17225556" y="1644421"/>
                  </a:lnTo>
                  <a:lnTo>
                    <a:pt x="17230052" y="1623771"/>
                  </a:lnTo>
                  <a:close/>
                </a:path>
                <a:path w="17899380" h="9689465">
                  <a:moveTo>
                    <a:pt x="17230052" y="848321"/>
                  </a:moveTo>
                  <a:lnTo>
                    <a:pt x="17225810" y="827417"/>
                  </a:lnTo>
                  <a:lnTo>
                    <a:pt x="17214292" y="809866"/>
                  </a:lnTo>
                  <a:lnTo>
                    <a:pt x="17197312" y="797775"/>
                  </a:lnTo>
                  <a:lnTo>
                    <a:pt x="17176700" y="793267"/>
                  </a:lnTo>
                  <a:lnTo>
                    <a:pt x="17155160" y="797521"/>
                  </a:lnTo>
                  <a:lnTo>
                    <a:pt x="17137711" y="809053"/>
                  </a:lnTo>
                  <a:lnTo>
                    <a:pt x="17125988" y="826173"/>
                  </a:lnTo>
                  <a:lnTo>
                    <a:pt x="17121747" y="846696"/>
                  </a:lnTo>
                  <a:lnTo>
                    <a:pt x="17125988" y="867587"/>
                  </a:lnTo>
                  <a:lnTo>
                    <a:pt x="17137507" y="885151"/>
                  </a:lnTo>
                  <a:lnTo>
                    <a:pt x="17154475" y="897242"/>
                  </a:lnTo>
                  <a:lnTo>
                    <a:pt x="17175087" y="901738"/>
                  </a:lnTo>
                  <a:lnTo>
                    <a:pt x="17195953" y="897496"/>
                  </a:lnTo>
                  <a:lnTo>
                    <a:pt x="17213479" y="885952"/>
                  </a:lnTo>
                  <a:lnTo>
                    <a:pt x="17225556" y="868959"/>
                  </a:lnTo>
                  <a:lnTo>
                    <a:pt x="17230052" y="848321"/>
                  </a:lnTo>
                  <a:close/>
                </a:path>
                <a:path w="17899380" h="9689465">
                  <a:moveTo>
                    <a:pt x="17899088" y="51549"/>
                  </a:moveTo>
                  <a:lnTo>
                    <a:pt x="17898136" y="52971"/>
                  </a:lnTo>
                  <a:lnTo>
                    <a:pt x="17894453" y="71234"/>
                  </a:lnTo>
                  <a:lnTo>
                    <a:pt x="17898136" y="89496"/>
                  </a:lnTo>
                  <a:lnTo>
                    <a:pt x="17899088" y="90919"/>
                  </a:lnTo>
                  <a:lnTo>
                    <a:pt x="17899088" y="51549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08888" y="1599081"/>
              <a:ext cx="2839720" cy="1020444"/>
            </a:xfrm>
            <a:custGeom>
              <a:avLst/>
              <a:gdLst/>
              <a:ahLst/>
              <a:cxnLst/>
              <a:rect l="l" t="t" r="r" b="b"/>
              <a:pathLst>
                <a:path w="2839720" h="1020444">
                  <a:moveTo>
                    <a:pt x="350507" y="899147"/>
                  </a:moveTo>
                  <a:lnTo>
                    <a:pt x="345630" y="873709"/>
                  </a:lnTo>
                  <a:lnTo>
                    <a:pt x="324053" y="856894"/>
                  </a:lnTo>
                  <a:lnTo>
                    <a:pt x="256006" y="836815"/>
                  </a:lnTo>
                  <a:lnTo>
                    <a:pt x="214033" y="807935"/>
                  </a:lnTo>
                  <a:lnTo>
                    <a:pt x="169684" y="785266"/>
                  </a:lnTo>
                  <a:lnTo>
                    <a:pt x="122516" y="768692"/>
                  </a:lnTo>
                  <a:lnTo>
                    <a:pt x="72034" y="758177"/>
                  </a:lnTo>
                  <a:lnTo>
                    <a:pt x="55981" y="759104"/>
                  </a:lnTo>
                  <a:lnTo>
                    <a:pt x="43154" y="766229"/>
                  </a:lnTo>
                  <a:lnTo>
                    <a:pt x="35534" y="778522"/>
                  </a:lnTo>
                  <a:lnTo>
                    <a:pt x="35064" y="794981"/>
                  </a:lnTo>
                  <a:lnTo>
                    <a:pt x="36753" y="803351"/>
                  </a:lnTo>
                  <a:lnTo>
                    <a:pt x="40106" y="810882"/>
                  </a:lnTo>
                  <a:lnTo>
                    <a:pt x="43472" y="817575"/>
                  </a:lnTo>
                  <a:lnTo>
                    <a:pt x="17424" y="823277"/>
                  </a:lnTo>
                  <a:lnTo>
                    <a:pt x="1473" y="843089"/>
                  </a:lnTo>
                  <a:lnTo>
                    <a:pt x="0" y="867930"/>
                  </a:lnTo>
                  <a:lnTo>
                    <a:pt x="17424" y="888682"/>
                  </a:lnTo>
                  <a:lnTo>
                    <a:pt x="62572" y="911618"/>
                  </a:lnTo>
                  <a:lnTo>
                    <a:pt x="109207" y="930973"/>
                  </a:lnTo>
                  <a:lnTo>
                    <a:pt x="157213" y="946391"/>
                  </a:lnTo>
                  <a:lnTo>
                    <a:pt x="206463" y="957516"/>
                  </a:lnTo>
                  <a:lnTo>
                    <a:pt x="256844" y="963980"/>
                  </a:lnTo>
                  <a:lnTo>
                    <a:pt x="271970" y="962050"/>
                  </a:lnTo>
                  <a:lnTo>
                    <a:pt x="283311" y="954773"/>
                  </a:lnTo>
                  <a:lnTo>
                    <a:pt x="290868" y="943749"/>
                  </a:lnTo>
                  <a:lnTo>
                    <a:pt x="294652" y="930516"/>
                  </a:lnTo>
                  <a:lnTo>
                    <a:pt x="301371" y="930516"/>
                  </a:lnTo>
                  <a:lnTo>
                    <a:pt x="307251" y="931354"/>
                  </a:lnTo>
                  <a:lnTo>
                    <a:pt x="313969" y="931354"/>
                  </a:lnTo>
                  <a:lnTo>
                    <a:pt x="339648" y="922070"/>
                  </a:lnTo>
                  <a:lnTo>
                    <a:pt x="350507" y="899147"/>
                  </a:lnTo>
                  <a:close/>
                </a:path>
                <a:path w="2839720" h="1020444">
                  <a:moveTo>
                    <a:pt x="661136" y="638771"/>
                  </a:moveTo>
                  <a:lnTo>
                    <a:pt x="657555" y="610933"/>
                  </a:lnTo>
                  <a:lnTo>
                    <a:pt x="654888" y="604786"/>
                  </a:lnTo>
                  <a:lnTo>
                    <a:pt x="645795" y="586676"/>
                  </a:lnTo>
                  <a:lnTo>
                    <a:pt x="646709" y="577608"/>
                  </a:lnTo>
                  <a:lnTo>
                    <a:pt x="645579" y="568159"/>
                  </a:lnTo>
                  <a:lnTo>
                    <a:pt x="642251" y="558558"/>
                  </a:lnTo>
                  <a:lnTo>
                    <a:pt x="636549" y="549021"/>
                  </a:lnTo>
                  <a:lnTo>
                    <a:pt x="606310" y="508863"/>
                  </a:lnTo>
                  <a:lnTo>
                    <a:pt x="582879" y="468642"/>
                  </a:lnTo>
                  <a:lnTo>
                    <a:pt x="557987" y="429145"/>
                  </a:lnTo>
                  <a:lnTo>
                    <a:pt x="531761" y="390385"/>
                  </a:lnTo>
                  <a:lnTo>
                    <a:pt x="504253" y="352386"/>
                  </a:lnTo>
                  <a:lnTo>
                    <a:pt x="475602" y="315188"/>
                  </a:lnTo>
                  <a:lnTo>
                    <a:pt x="445858" y="278803"/>
                  </a:lnTo>
                  <a:lnTo>
                    <a:pt x="421043" y="266052"/>
                  </a:lnTo>
                  <a:lnTo>
                    <a:pt x="395351" y="273469"/>
                  </a:lnTo>
                  <a:lnTo>
                    <a:pt x="377698" y="294208"/>
                  </a:lnTo>
                  <a:lnTo>
                    <a:pt x="376974" y="321462"/>
                  </a:lnTo>
                  <a:lnTo>
                    <a:pt x="376974" y="328155"/>
                  </a:lnTo>
                  <a:lnTo>
                    <a:pt x="377812" y="336524"/>
                  </a:lnTo>
                  <a:lnTo>
                    <a:pt x="382016" y="344055"/>
                  </a:lnTo>
                  <a:lnTo>
                    <a:pt x="389737" y="358978"/>
                  </a:lnTo>
                  <a:lnTo>
                    <a:pt x="397764" y="373646"/>
                  </a:lnTo>
                  <a:lnTo>
                    <a:pt x="406107" y="388175"/>
                  </a:lnTo>
                  <a:lnTo>
                    <a:pt x="414782" y="402615"/>
                  </a:lnTo>
                  <a:lnTo>
                    <a:pt x="424040" y="449884"/>
                  </a:lnTo>
                  <a:lnTo>
                    <a:pt x="439953" y="495173"/>
                  </a:lnTo>
                  <a:lnTo>
                    <a:pt x="461949" y="537794"/>
                  </a:lnTo>
                  <a:lnTo>
                    <a:pt x="489470" y="577126"/>
                  </a:lnTo>
                  <a:lnTo>
                    <a:pt x="521957" y="612482"/>
                  </a:lnTo>
                  <a:lnTo>
                    <a:pt x="558850" y="643204"/>
                  </a:lnTo>
                  <a:lnTo>
                    <a:pt x="599592" y="668655"/>
                  </a:lnTo>
                  <a:lnTo>
                    <a:pt x="627672" y="673760"/>
                  </a:lnTo>
                  <a:lnTo>
                    <a:pt x="649681" y="661758"/>
                  </a:lnTo>
                  <a:lnTo>
                    <a:pt x="661136" y="638771"/>
                  </a:lnTo>
                  <a:close/>
                </a:path>
                <a:path w="2839720" h="1020444">
                  <a:moveTo>
                    <a:pt x="1150670" y="361619"/>
                  </a:moveTo>
                  <a:lnTo>
                    <a:pt x="1148816" y="315823"/>
                  </a:lnTo>
                  <a:lnTo>
                    <a:pt x="1145946" y="270014"/>
                  </a:lnTo>
                  <a:lnTo>
                    <a:pt x="1142276" y="224218"/>
                  </a:lnTo>
                  <a:lnTo>
                    <a:pt x="1138072" y="178409"/>
                  </a:lnTo>
                  <a:lnTo>
                    <a:pt x="1145628" y="98094"/>
                  </a:lnTo>
                  <a:lnTo>
                    <a:pt x="1144968" y="87109"/>
                  </a:lnTo>
                  <a:lnTo>
                    <a:pt x="1141006" y="78016"/>
                  </a:lnTo>
                  <a:lnTo>
                    <a:pt x="1134529" y="70802"/>
                  </a:lnTo>
                  <a:lnTo>
                    <a:pt x="1126312" y="65468"/>
                  </a:lnTo>
                  <a:lnTo>
                    <a:pt x="1123784" y="39535"/>
                  </a:lnTo>
                  <a:lnTo>
                    <a:pt x="1109281" y="10121"/>
                  </a:lnTo>
                  <a:lnTo>
                    <a:pt x="1081468" y="0"/>
                  </a:lnTo>
                  <a:lnTo>
                    <a:pt x="1054442" y="9652"/>
                  </a:lnTo>
                  <a:lnTo>
                    <a:pt x="1042301" y="39535"/>
                  </a:lnTo>
                  <a:lnTo>
                    <a:pt x="1042301" y="174231"/>
                  </a:lnTo>
                  <a:lnTo>
                    <a:pt x="1033259" y="220459"/>
                  </a:lnTo>
                  <a:lnTo>
                    <a:pt x="1027290" y="267398"/>
                  </a:lnTo>
                  <a:lnTo>
                    <a:pt x="1023988" y="314820"/>
                  </a:lnTo>
                  <a:lnTo>
                    <a:pt x="1022985" y="362458"/>
                  </a:lnTo>
                  <a:lnTo>
                    <a:pt x="1015415" y="396760"/>
                  </a:lnTo>
                  <a:lnTo>
                    <a:pt x="1014577" y="401777"/>
                  </a:lnTo>
                  <a:lnTo>
                    <a:pt x="1021295" y="404291"/>
                  </a:lnTo>
                  <a:lnTo>
                    <a:pt x="1023823" y="400951"/>
                  </a:lnTo>
                  <a:lnTo>
                    <a:pt x="1025372" y="426034"/>
                  </a:lnTo>
                  <a:lnTo>
                    <a:pt x="1029728" y="475881"/>
                  </a:lnTo>
                  <a:lnTo>
                    <a:pt x="1043800" y="522287"/>
                  </a:lnTo>
                  <a:lnTo>
                    <a:pt x="1065618" y="533654"/>
                  </a:lnTo>
                  <a:lnTo>
                    <a:pt x="1087742" y="530733"/>
                  </a:lnTo>
                  <a:lnTo>
                    <a:pt x="1100264" y="509701"/>
                  </a:lnTo>
                  <a:lnTo>
                    <a:pt x="1100264" y="508025"/>
                  </a:lnTo>
                  <a:lnTo>
                    <a:pt x="1101102" y="505523"/>
                  </a:lnTo>
                  <a:lnTo>
                    <a:pt x="1101102" y="503847"/>
                  </a:lnTo>
                  <a:lnTo>
                    <a:pt x="1109357" y="498856"/>
                  </a:lnTo>
                  <a:lnTo>
                    <a:pt x="1116126" y="491502"/>
                  </a:lnTo>
                  <a:lnTo>
                    <a:pt x="1120838" y="481965"/>
                  </a:lnTo>
                  <a:lnTo>
                    <a:pt x="1122946" y="470382"/>
                  </a:lnTo>
                  <a:lnTo>
                    <a:pt x="1124623" y="396760"/>
                  </a:lnTo>
                  <a:lnTo>
                    <a:pt x="1134833" y="391629"/>
                  </a:lnTo>
                  <a:lnTo>
                    <a:pt x="1143317" y="383895"/>
                  </a:lnTo>
                  <a:lnTo>
                    <a:pt x="1148969" y="373824"/>
                  </a:lnTo>
                  <a:lnTo>
                    <a:pt x="1150670" y="361619"/>
                  </a:lnTo>
                  <a:close/>
                </a:path>
                <a:path w="2839720" h="1020444">
                  <a:moveTo>
                    <a:pt x="1855584" y="154152"/>
                  </a:moveTo>
                  <a:lnTo>
                    <a:pt x="1853996" y="144475"/>
                  </a:lnTo>
                  <a:lnTo>
                    <a:pt x="1850440" y="135737"/>
                  </a:lnTo>
                  <a:lnTo>
                    <a:pt x="1852117" y="131559"/>
                  </a:lnTo>
                  <a:lnTo>
                    <a:pt x="1852955" y="128219"/>
                  </a:lnTo>
                  <a:lnTo>
                    <a:pt x="1854644" y="124028"/>
                  </a:lnTo>
                  <a:lnTo>
                    <a:pt x="1852752" y="100444"/>
                  </a:lnTo>
                  <a:lnTo>
                    <a:pt x="1835734" y="85966"/>
                  </a:lnTo>
                  <a:lnTo>
                    <a:pt x="1813052" y="84035"/>
                  </a:lnTo>
                  <a:lnTo>
                    <a:pt x="1794154" y="98094"/>
                  </a:lnTo>
                  <a:lnTo>
                    <a:pt x="1768157" y="143078"/>
                  </a:lnTo>
                  <a:lnTo>
                    <a:pt x="1743024" y="188315"/>
                  </a:lnTo>
                  <a:lnTo>
                    <a:pt x="1718716" y="233832"/>
                  </a:lnTo>
                  <a:lnTo>
                    <a:pt x="1695132" y="279641"/>
                  </a:lnTo>
                  <a:lnTo>
                    <a:pt x="1672221" y="325755"/>
                  </a:lnTo>
                  <a:lnTo>
                    <a:pt x="1649920" y="372211"/>
                  </a:lnTo>
                  <a:lnTo>
                    <a:pt x="1628140" y="419023"/>
                  </a:lnTo>
                  <a:lnTo>
                    <a:pt x="1606816" y="466204"/>
                  </a:lnTo>
                  <a:lnTo>
                    <a:pt x="1606372" y="473887"/>
                  </a:lnTo>
                  <a:lnTo>
                    <a:pt x="1610817" y="479374"/>
                  </a:lnTo>
                  <a:lnTo>
                    <a:pt x="1617459" y="480783"/>
                  </a:lnTo>
                  <a:lnTo>
                    <a:pt x="1623618" y="476237"/>
                  </a:lnTo>
                  <a:lnTo>
                    <a:pt x="1626146" y="472059"/>
                  </a:lnTo>
                  <a:lnTo>
                    <a:pt x="1628660" y="467042"/>
                  </a:lnTo>
                  <a:lnTo>
                    <a:pt x="1632026" y="462851"/>
                  </a:lnTo>
                  <a:lnTo>
                    <a:pt x="1636509" y="473595"/>
                  </a:lnTo>
                  <a:lnTo>
                    <a:pt x="1643367" y="482930"/>
                  </a:lnTo>
                  <a:lnTo>
                    <a:pt x="1652104" y="490385"/>
                  </a:lnTo>
                  <a:lnTo>
                    <a:pt x="1662264" y="495477"/>
                  </a:lnTo>
                  <a:lnTo>
                    <a:pt x="1679575" y="506069"/>
                  </a:lnTo>
                  <a:lnTo>
                    <a:pt x="1700593" y="508025"/>
                  </a:lnTo>
                  <a:lnTo>
                    <a:pt x="1720507" y="499948"/>
                  </a:lnTo>
                  <a:lnTo>
                    <a:pt x="1734515" y="480428"/>
                  </a:lnTo>
                  <a:lnTo>
                    <a:pt x="1753882" y="428447"/>
                  </a:lnTo>
                  <a:lnTo>
                    <a:pt x="1773567" y="376478"/>
                  </a:lnTo>
                  <a:lnTo>
                    <a:pt x="1792630" y="324192"/>
                  </a:lnTo>
                  <a:lnTo>
                    <a:pt x="1810118" y="271272"/>
                  </a:lnTo>
                  <a:lnTo>
                    <a:pt x="1830387" y="222859"/>
                  </a:lnTo>
                  <a:lnTo>
                    <a:pt x="1840712" y="198920"/>
                  </a:lnTo>
                  <a:lnTo>
                    <a:pt x="1851279" y="175056"/>
                  </a:lnTo>
                  <a:lnTo>
                    <a:pt x="1854809" y="164452"/>
                  </a:lnTo>
                  <a:lnTo>
                    <a:pt x="1855584" y="154152"/>
                  </a:lnTo>
                  <a:close/>
                </a:path>
                <a:path w="2839720" h="1020444">
                  <a:moveTo>
                    <a:pt x="2420416" y="532498"/>
                  </a:moveTo>
                  <a:lnTo>
                    <a:pt x="2415565" y="517918"/>
                  </a:lnTo>
                  <a:lnTo>
                    <a:pt x="2404884" y="508025"/>
                  </a:lnTo>
                  <a:lnTo>
                    <a:pt x="2399842" y="497992"/>
                  </a:lnTo>
                  <a:lnTo>
                    <a:pt x="2395639" y="494639"/>
                  </a:lnTo>
                  <a:lnTo>
                    <a:pt x="2402344" y="485686"/>
                  </a:lnTo>
                  <a:lnTo>
                    <a:pt x="2405189" y="475716"/>
                  </a:lnTo>
                  <a:lnTo>
                    <a:pt x="2404732" y="465582"/>
                  </a:lnTo>
                  <a:lnTo>
                    <a:pt x="2401519" y="456158"/>
                  </a:lnTo>
                  <a:lnTo>
                    <a:pt x="2408237" y="449465"/>
                  </a:lnTo>
                  <a:lnTo>
                    <a:pt x="2419426" y="423329"/>
                  </a:lnTo>
                  <a:lnTo>
                    <a:pt x="2410129" y="397179"/>
                  </a:lnTo>
                  <a:lnTo>
                    <a:pt x="2387917" y="381698"/>
                  </a:lnTo>
                  <a:lnTo>
                    <a:pt x="2318321" y="419862"/>
                  </a:lnTo>
                  <a:lnTo>
                    <a:pt x="2279294" y="455218"/>
                  </a:lnTo>
                  <a:lnTo>
                    <a:pt x="2243404" y="493560"/>
                  </a:lnTo>
                  <a:lnTo>
                    <a:pt x="2210828" y="534797"/>
                  </a:lnTo>
                  <a:lnTo>
                    <a:pt x="2199513" y="547979"/>
                  </a:lnTo>
                  <a:lnTo>
                    <a:pt x="2188349" y="561149"/>
                  </a:lnTo>
                  <a:lnTo>
                    <a:pt x="2177516" y="574332"/>
                  </a:lnTo>
                  <a:lnTo>
                    <a:pt x="2167140" y="587514"/>
                  </a:lnTo>
                  <a:lnTo>
                    <a:pt x="2166302" y="588340"/>
                  </a:lnTo>
                  <a:lnTo>
                    <a:pt x="2164626" y="590854"/>
                  </a:lnTo>
                  <a:lnTo>
                    <a:pt x="2162937" y="592531"/>
                  </a:lnTo>
                  <a:lnTo>
                    <a:pt x="2161260" y="595033"/>
                  </a:lnTo>
                  <a:lnTo>
                    <a:pt x="2134209" y="634098"/>
                  </a:lnTo>
                  <a:lnTo>
                    <a:pt x="2125916" y="655904"/>
                  </a:lnTo>
                  <a:lnTo>
                    <a:pt x="2129650" y="663435"/>
                  </a:lnTo>
                  <a:lnTo>
                    <a:pt x="2136381" y="667512"/>
                  </a:lnTo>
                  <a:lnTo>
                    <a:pt x="2144458" y="665314"/>
                  </a:lnTo>
                  <a:lnTo>
                    <a:pt x="2146985" y="663638"/>
                  </a:lnTo>
                  <a:lnTo>
                    <a:pt x="2148662" y="661962"/>
                  </a:lnTo>
                  <a:lnTo>
                    <a:pt x="2151176" y="660298"/>
                  </a:lnTo>
                  <a:lnTo>
                    <a:pt x="2156955" y="673938"/>
                  </a:lnTo>
                  <a:lnTo>
                    <a:pt x="2167140" y="684136"/>
                  </a:lnTo>
                  <a:lnTo>
                    <a:pt x="2180475" y="689940"/>
                  </a:lnTo>
                  <a:lnTo>
                    <a:pt x="2195703" y="690410"/>
                  </a:lnTo>
                  <a:lnTo>
                    <a:pt x="2206320" y="694690"/>
                  </a:lnTo>
                  <a:lnTo>
                    <a:pt x="2269477" y="660298"/>
                  </a:lnTo>
                  <a:lnTo>
                    <a:pt x="2280069" y="651205"/>
                  </a:lnTo>
                  <a:lnTo>
                    <a:pt x="2321395" y="618985"/>
                  </a:lnTo>
                  <a:lnTo>
                    <a:pt x="2364143" y="588797"/>
                  </a:lnTo>
                  <a:lnTo>
                    <a:pt x="2408237" y="560743"/>
                  </a:lnTo>
                  <a:lnTo>
                    <a:pt x="2418346" y="547979"/>
                  </a:lnTo>
                  <a:lnTo>
                    <a:pt x="2420416" y="532498"/>
                  </a:lnTo>
                  <a:close/>
                </a:path>
                <a:path w="2839720" h="1020444">
                  <a:moveTo>
                    <a:pt x="2839186" y="926122"/>
                  </a:moveTo>
                  <a:lnTo>
                    <a:pt x="2833916" y="912609"/>
                  </a:lnTo>
                  <a:lnTo>
                    <a:pt x="2821546" y="904582"/>
                  </a:lnTo>
                  <a:lnTo>
                    <a:pt x="2806281" y="901852"/>
                  </a:lnTo>
                  <a:lnTo>
                    <a:pt x="2790787" y="900925"/>
                  </a:lnTo>
                  <a:lnTo>
                    <a:pt x="2775127" y="901407"/>
                  </a:lnTo>
                  <a:lnTo>
                    <a:pt x="2759379" y="902906"/>
                  </a:lnTo>
                  <a:lnTo>
                    <a:pt x="2759379" y="900404"/>
                  </a:lnTo>
                  <a:lnTo>
                    <a:pt x="2765996" y="894803"/>
                  </a:lnTo>
                  <a:lnTo>
                    <a:pt x="2770721" y="888263"/>
                  </a:lnTo>
                  <a:lnTo>
                    <a:pt x="2773565" y="881100"/>
                  </a:lnTo>
                  <a:lnTo>
                    <a:pt x="2774505" y="873633"/>
                  </a:lnTo>
                  <a:lnTo>
                    <a:pt x="2784589" y="868603"/>
                  </a:lnTo>
                  <a:lnTo>
                    <a:pt x="2799321" y="851585"/>
                  </a:lnTo>
                  <a:lnTo>
                    <a:pt x="2797289" y="830338"/>
                  </a:lnTo>
                  <a:lnTo>
                    <a:pt x="2782811" y="813777"/>
                  </a:lnTo>
                  <a:lnTo>
                    <a:pt x="2760218" y="810882"/>
                  </a:lnTo>
                  <a:lnTo>
                    <a:pt x="2708084" y="825906"/>
                  </a:lnTo>
                  <a:lnTo>
                    <a:pt x="2657525" y="844448"/>
                  </a:lnTo>
                  <a:lnTo>
                    <a:pt x="2608542" y="866292"/>
                  </a:lnTo>
                  <a:lnTo>
                    <a:pt x="2561132" y="891197"/>
                  </a:lnTo>
                  <a:lnTo>
                    <a:pt x="2535085" y="900087"/>
                  </a:lnTo>
                  <a:lnTo>
                    <a:pt x="2509050" y="909599"/>
                  </a:lnTo>
                  <a:lnTo>
                    <a:pt x="2501481" y="912114"/>
                  </a:lnTo>
                  <a:lnTo>
                    <a:pt x="2498128" y="920470"/>
                  </a:lnTo>
                  <a:lnTo>
                    <a:pt x="2499804" y="927163"/>
                  </a:lnTo>
                  <a:lnTo>
                    <a:pt x="2489720" y="932192"/>
                  </a:lnTo>
                  <a:lnTo>
                    <a:pt x="2476208" y="947369"/>
                  </a:lnTo>
                  <a:lnTo>
                    <a:pt x="2475446" y="967016"/>
                  </a:lnTo>
                  <a:lnTo>
                    <a:pt x="2484767" y="984300"/>
                  </a:lnTo>
                  <a:lnTo>
                    <a:pt x="2501481" y="992428"/>
                  </a:lnTo>
                  <a:lnTo>
                    <a:pt x="2506129" y="1004379"/>
                  </a:lnTo>
                  <a:lnTo>
                    <a:pt x="2514714" y="1014069"/>
                  </a:lnTo>
                  <a:lnTo>
                    <a:pt x="2526766" y="1019835"/>
                  </a:lnTo>
                  <a:lnTo>
                    <a:pt x="2541803" y="1020038"/>
                  </a:lnTo>
                  <a:lnTo>
                    <a:pt x="2561031" y="1016419"/>
                  </a:lnTo>
                  <a:lnTo>
                    <a:pt x="2579713" y="1011872"/>
                  </a:lnTo>
                  <a:lnTo>
                    <a:pt x="2597924" y="1006386"/>
                  </a:lnTo>
                  <a:lnTo>
                    <a:pt x="2615730" y="999959"/>
                  </a:lnTo>
                  <a:lnTo>
                    <a:pt x="2652280" y="991273"/>
                  </a:lnTo>
                  <a:lnTo>
                    <a:pt x="2670543" y="987132"/>
                  </a:lnTo>
                  <a:lnTo>
                    <a:pt x="2688818" y="983221"/>
                  </a:lnTo>
                  <a:lnTo>
                    <a:pt x="2723337" y="977430"/>
                  </a:lnTo>
                  <a:lnTo>
                    <a:pt x="2758960" y="972032"/>
                  </a:lnTo>
                  <a:lnTo>
                    <a:pt x="2793962" y="964285"/>
                  </a:lnTo>
                  <a:lnTo>
                    <a:pt x="2826588" y="951433"/>
                  </a:lnTo>
                  <a:lnTo>
                    <a:pt x="2836900" y="940587"/>
                  </a:lnTo>
                  <a:lnTo>
                    <a:pt x="2839186" y="926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5807" y="6472494"/>
              <a:ext cx="7312487" cy="4406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044895" y="5457532"/>
              <a:ext cx="2956560" cy="2186305"/>
            </a:xfrm>
            <a:custGeom>
              <a:avLst/>
              <a:gdLst/>
              <a:ahLst/>
              <a:cxnLst/>
              <a:rect l="l" t="t" r="r" b="b"/>
              <a:pathLst>
                <a:path w="2956559" h="2186304">
                  <a:moveTo>
                    <a:pt x="790092" y="693267"/>
                  </a:moveTo>
                  <a:lnTo>
                    <a:pt x="226834" y="693267"/>
                  </a:lnTo>
                  <a:lnTo>
                    <a:pt x="226834" y="1438579"/>
                  </a:lnTo>
                  <a:lnTo>
                    <a:pt x="430606" y="1234795"/>
                  </a:lnTo>
                  <a:lnTo>
                    <a:pt x="442912" y="1224661"/>
                  </a:lnTo>
                  <a:lnTo>
                    <a:pt x="456793" y="1217244"/>
                  </a:lnTo>
                  <a:lnTo>
                    <a:pt x="471881" y="1212697"/>
                  </a:lnTo>
                  <a:lnTo>
                    <a:pt x="487807" y="1211148"/>
                  </a:lnTo>
                  <a:lnTo>
                    <a:pt x="490562" y="1211148"/>
                  </a:lnTo>
                  <a:lnTo>
                    <a:pt x="536778" y="1227721"/>
                  </a:lnTo>
                  <a:lnTo>
                    <a:pt x="790092" y="1518272"/>
                  </a:lnTo>
                  <a:lnTo>
                    <a:pt x="790092" y="1211148"/>
                  </a:lnTo>
                  <a:lnTo>
                    <a:pt x="790092" y="693267"/>
                  </a:lnTo>
                  <a:close/>
                </a:path>
                <a:path w="2956559" h="2186304">
                  <a:moveTo>
                    <a:pt x="1533867" y="1184275"/>
                  </a:moveTo>
                  <a:lnTo>
                    <a:pt x="970610" y="1184275"/>
                  </a:lnTo>
                  <a:lnTo>
                    <a:pt x="970610" y="1727263"/>
                  </a:lnTo>
                  <a:lnTo>
                    <a:pt x="1156728" y="1942719"/>
                  </a:lnTo>
                  <a:lnTo>
                    <a:pt x="1533867" y="1569491"/>
                  </a:lnTo>
                  <a:lnTo>
                    <a:pt x="1533867" y="1184275"/>
                  </a:lnTo>
                  <a:close/>
                </a:path>
                <a:path w="2956559" h="2186304">
                  <a:moveTo>
                    <a:pt x="2277732" y="0"/>
                  </a:moveTo>
                  <a:lnTo>
                    <a:pt x="1714461" y="0"/>
                  </a:lnTo>
                  <a:lnTo>
                    <a:pt x="1714461" y="1390827"/>
                  </a:lnTo>
                  <a:lnTo>
                    <a:pt x="2277732" y="833462"/>
                  </a:lnTo>
                  <a:lnTo>
                    <a:pt x="2277732" y="0"/>
                  </a:lnTo>
                  <a:close/>
                </a:path>
                <a:path w="2956559" h="2186304">
                  <a:moveTo>
                    <a:pt x="2956217" y="410984"/>
                  </a:moveTo>
                  <a:lnTo>
                    <a:pt x="2955391" y="400164"/>
                  </a:lnTo>
                  <a:lnTo>
                    <a:pt x="2951861" y="389902"/>
                  </a:lnTo>
                  <a:lnTo>
                    <a:pt x="2945714" y="380746"/>
                  </a:lnTo>
                  <a:lnTo>
                    <a:pt x="2937433" y="373494"/>
                  </a:lnTo>
                  <a:lnTo>
                    <a:pt x="2927731" y="368668"/>
                  </a:lnTo>
                  <a:lnTo>
                    <a:pt x="2917113" y="366458"/>
                  </a:lnTo>
                  <a:lnTo>
                    <a:pt x="2906090" y="367030"/>
                  </a:lnTo>
                  <a:lnTo>
                    <a:pt x="2533967" y="435978"/>
                  </a:lnTo>
                  <a:lnTo>
                    <a:pt x="2500236" y="468630"/>
                  </a:lnTo>
                  <a:lnTo>
                    <a:pt x="2499969" y="485495"/>
                  </a:lnTo>
                  <a:lnTo>
                    <a:pt x="2506268" y="501142"/>
                  </a:lnTo>
                  <a:lnTo>
                    <a:pt x="2517660" y="512749"/>
                  </a:lnTo>
                  <a:lnTo>
                    <a:pt x="2532570" y="519226"/>
                  </a:lnTo>
                  <a:lnTo>
                    <a:pt x="2549436" y="519493"/>
                  </a:lnTo>
                  <a:lnTo>
                    <a:pt x="2775178" y="477710"/>
                  </a:lnTo>
                  <a:lnTo>
                    <a:pt x="1154544" y="2081403"/>
                  </a:lnTo>
                  <a:lnTo>
                    <a:pt x="519861" y="1346682"/>
                  </a:lnTo>
                  <a:lnTo>
                    <a:pt x="489318" y="1331988"/>
                  </a:lnTo>
                  <a:lnTo>
                    <a:pt x="480568" y="1332598"/>
                  </a:lnTo>
                  <a:lnTo>
                    <a:pt x="472211" y="1334935"/>
                  </a:lnTo>
                  <a:lnTo>
                    <a:pt x="464502" y="1338910"/>
                  </a:lnTo>
                  <a:lnTo>
                    <a:pt x="457695" y="1344447"/>
                  </a:lnTo>
                  <a:lnTo>
                    <a:pt x="0" y="1802117"/>
                  </a:lnTo>
                  <a:lnTo>
                    <a:pt x="0" y="1922233"/>
                  </a:lnTo>
                  <a:lnTo>
                    <a:pt x="485482" y="1436751"/>
                  </a:lnTo>
                  <a:lnTo>
                    <a:pt x="1119962" y="2171293"/>
                  </a:lnTo>
                  <a:lnTo>
                    <a:pt x="1126337" y="2177262"/>
                  </a:lnTo>
                  <a:lnTo>
                    <a:pt x="1133690" y="2181771"/>
                  </a:lnTo>
                  <a:lnTo>
                    <a:pt x="1141806" y="2184692"/>
                  </a:lnTo>
                  <a:lnTo>
                    <a:pt x="1150442" y="2185924"/>
                  </a:lnTo>
                  <a:lnTo>
                    <a:pt x="1159167" y="2185339"/>
                  </a:lnTo>
                  <a:lnTo>
                    <a:pt x="1167498" y="2183053"/>
                  </a:lnTo>
                  <a:lnTo>
                    <a:pt x="1175207" y="2179155"/>
                  </a:lnTo>
                  <a:lnTo>
                    <a:pt x="1182014" y="2173719"/>
                  </a:lnTo>
                  <a:lnTo>
                    <a:pt x="2823984" y="548855"/>
                  </a:lnTo>
                  <a:lnTo>
                    <a:pt x="2756903" y="756907"/>
                  </a:lnTo>
                  <a:lnTo>
                    <a:pt x="2769552" y="802119"/>
                  </a:lnTo>
                  <a:lnTo>
                    <a:pt x="2792996" y="812419"/>
                  </a:lnTo>
                  <a:lnTo>
                    <a:pt x="2797340" y="812419"/>
                  </a:lnTo>
                  <a:lnTo>
                    <a:pt x="2831477" y="795172"/>
                  </a:lnTo>
                  <a:lnTo>
                    <a:pt x="2954210" y="421830"/>
                  </a:lnTo>
                  <a:lnTo>
                    <a:pt x="2956217" y="410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51790" y="2550284"/>
            <a:ext cx="6739255" cy="38690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6375" algn="ctr">
              <a:lnSpc>
                <a:spcPts val="9640"/>
              </a:lnSpc>
              <a:spcBef>
                <a:spcPts val="105"/>
              </a:spcBef>
            </a:pPr>
            <a:r>
              <a:rPr sz="9500" spc="-10" dirty="0">
                <a:latin typeface="Lucida Sans Unicode"/>
                <a:cs typeface="Lucida Sans Unicode"/>
              </a:rPr>
              <a:t>Proposta</a:t>
            </a:r>
            <a:endParaRPr sz="9500">
              <a:latin typeface="Lucida Sans Unicode"/>
              <a:cs typeface="Lucida Sans Unicode"/>
            </a:endParaRPr>
          </a:p>
          <a:p>
            <a:pPr marL="12700">
              <a:lnSpc>
                <a:spcPts val="20620"/>
              </a:lnSpc>
            </a:pPr>
            <a:r>
              <a:rPr sz="18650" spc="-2910" dirty="0"/>
              <a:t>SPRINT</a:t>
            </a:r>
            <a:r>
              <a:rPr sz="18650" spc="-1390" dirty="0"/>
              <a:t> </a:t>
            </a:r>
            <a:r>
              <a:rPr sz="18650" spc="-4960" dirty="0"/>
              <a:t>O</a:t>
            </a:r>
            <a:endParaRPr sz="18650"/>
          </a:p>
        </p:txBody>
      </p:sp>
      <p:sp>
        <p:nvSpPr>
          <p:cNvPr id="9" name="object 9"/>
          <p:cNvSpPr txBox="1"/>
          <p:nvPr/>
        </p:nvSpPr>
        <p:spPr>
          <a:xfrm>
            <a:off x="7319230" y="7585160"/>
            <a:ext cx="3204210" cy="7713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900" spc="-270" dirty="0">
                <a:latin typeface="Arial Black"/>
                <a:cs typeface="Arial Black"/>
              </a:rPr>
              <a:t>LO</a:t>
            </a:r>
            <a:r>
              <a:rPr lang="pt-BR" sz="4900" spc="-270" dirty="0">
                <a:latin typeface="Arial Black"/>
                <a:cs typeface="Arial Black"/>
              </a:rPr>
              <a:t>G</a:t>
            </a:r>
            <a:r>
              <a:rPr sz="4900" spc="-270" dirty="0">
                <a:latin typeface="Arial Black"/>
                <a:cs typeface="Arial Black"/>
              </a:rPr>
              <a:t>DASH</a:t>
            </a:r>
            <a:endParaRPr sz="49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2561" y="1"/>
            <a:ext cx="6318948" cy="4533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9545" rIns="0" bIns="0" rtlCol="0">
            <a:spAutoFit/>
          </a:bodyPr>
          <a:lstStyle/>
          <a:p>
            <a:pPr marL="5193665">
              <a:lnSpc>
                <a:spcPct val="100000"/>
              </a:lnSpc>
              <a:spcBef>
                <a:spcPts val="105"/>
              </a:spcBef>
            </a:pPr>
            <a:r>
              <a:rPr lang="pt-BR" sz="12750" spc="-1980" dirty="0"/>
              <a:t>ÍNDICE</a:t>
            </a:r>
            <a:endParaRPr sz="12750" dirty="0"/>
          </a:p>
        </p:txBody>
      </p:sp>
      <p:sp>
        <p:nvSpPr>
          <p:cNvPr id="4" name="object 4"/>
          <p:cNvSpPr txBox="1"/>
          <p:nvPr/>
        </p:nvSpPr>
        <p:spPr>
          <a:xfrm>
            <a:off x="5181600" y="4686300"/>
            <a:ext cx="8564245" cy="4453976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614045" indent="-601345">
              <a:lnSpc>
                <a:spcPct val="100000"/>
              </a:lnSpc>
              <a:spcBef>
                <a:spcPts val="1090"/>
              </a:spcBef>
              <a:buAutoNum type="arabicPeriod"/>
              <a:tabLst>
                <a:tab pos="614045" algn="l"/>
              </a:tabLst>
            </a:pPr>
            <a:r>
              <a:rPr sz="5050" spc="135" dirty="0">
                <a:latin typeface="Trebuchet MS"/>
                <a:cs typeface="Trebuchet MS"/>
              </a:rPr>
              <a:t>Apresentação</a:t>
            </a:r>
            <a:r>
              <a:rPr sz="5050" spc="-190" dirty="0">
                <a:latin typeface="Trebuchet MS"/>
                <a:cs typeface="Trebuchet MS"/>
              </a:rPr>
              <a:t> </a:t>
            </a:r>
            <a:r>
              <a:rPr sz="5050" spc="200" dirty="0">
                <a:latin typeface="Trebuchet MS"/>
                <a:cs typeface="Trebuchet MS"/>
              </a:rPr>
              <a:t>da</a:t>
            </a:r>
            <a:r>
              <a:rPr sz="5050" spc="-190" dirty="0">
                <a:latin typeface="Trebuchet MS"/>
                <a:cs typeface="Trebuchet MS"/>
              </a:rPr>
              <a:t> </a:t>
            </a:r>
            <a:r>
              <a:rPr sz="5050" spc="130" dirty="0">
                <a:latin typeface="Trebuchet MS"/>
                <a:cs typeface="Trebuchet MS"/>
              </a:rPr>
              <a:t>equipe</a:t>
            </a:r>
            <a:endParaRPr sz="5050" dirty="0">
              <a:latin typeface="Trebuchet MS"/>
              <a:cs typeface="Trebuchet MS"/>
            </a:endParaRPr>
          </a:p>
          <a:p>
            <a:pPr marL="614045" indent="-60134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614045" algn="l"/>
              </a:tabLst>
            </a:pPr>
            <a:r>
              <a:rPr sz="5050" spc="155" dirty="0">
                <a:latin typeface="Trebuchet MS"/>
                <a:cs typeface="Trebuchet MS"/>
              </a:rPr>
              <a:t>BackLog</a:t>
            </a:r>
            <a:r>
              <a:rPr sz="5050" spc="-210" dirty="0">
                <a:latin typeface="Trebuchet MS"/>
                <a:cs typeface="Trebuchet MS"/>
              </a:rPr>
              <a:t> </a:t>
            </a:r>
            <a:r>
              <a:rPr sz="5050" spc="315" dirty="0">
                <a:latin typeface="Trebuchet MS"/>
                <a:cs typeface="Trebuchet MS"/>
              </a:rPr>
              <a:t>dos</a:t>
            </a:r>
            <a:r>
              <a:rPr sz="5050" spc="-210" dirty="0">
                <a:latin typeface="Trebuchet MS"/>
                <a:cs typeface="Trebuchet MS"/>
              </a:rPr>
              <a:t> </a:t>
            </a:r>
            <a:r>
              <a:rPr sz="5050" spc="95" dirty="0">
                <a:latin typeface="Trebuchet MS"/>
                <a:cs typeface="Trebuchet MS"/>
              </a:rPr>
              <a:t>sprint</a:t>
            </a:r>
            <a:endParaRPr sz="5050" dirty="0">
              <a:latin typeface="Trebuchet MS"/>
              <a:cs typeface="Trebuchet MS"/>
            </a:endParaRPr>
          </a:p>
          <a:p>
            <a:pPr marL="614045" indent="-60134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614045" algn="l"/>
              </a:tabLst>
            </a:pPr>
            <a:r>
              <a:rPr lang="pt-BR" sz="5050" spc="125" dirty="0">
                <a:latin typeface="Trebuchet MS"/>
                <a:cs typeface="Trebuchet MS"/>
              </a:rPr>
              <a:t>F</a:t>
            </a:r>
            <a:r>
              <a:rPr sz="5050" spc="125" dirty="0" err="1">
                <a:latin typeface="Trebuchet MS"/>
                <a:cs typeface="Trebuchet MS"/>
              </a:rPr>
              <a:t>erramentas</a:t>
            </a:r>
            <a:r>
              <a:rPr sz="5050" spc="-204" dirty="0">
                <a:latin typeface="Trebuchet MS"/>
                <a:cs typeface="Trebuchet MS"/>
              </a:rPr>
              <a:t> </a:t>
            </a:r>
            <a:r>
              <a:rPr sz="5050" spc="-10" dirty="0" err="1">
                <a:latin typeface="Trebuchet MS"/>
                <a:cs typeface="Trebuchet MS"/>
              </a:rPr>
              <a:t>utilizadas</a:t>
            </a:r>
            <a:endParaRPr lang="pt-BR" sz="5050" spc="-10" dirty="0">
              <a:latin typeface="Trebuchet MS"/>
              <a:cs typeface="Trebuchet MS"/>
            </a:endParaRPr>
          </a:p>
          <a:p>
            <a:pPr marL="12700" marR="5080">
              <a:lnSpc>
                <a:spcPct val="116300"/>
              </a:lnSpc>
              <a:tabLst>
                <a:tab pos="614045" algn="l"/>
              </a:tabLst>
            </a:pPr>
            <a:r>
              <a:rPr lang="pt-BR" sz="5050" spc="60" dirty="0">
                <a:latin typeface="Trebuchet MS"/>
                <a:cs typeface="Trebuchet MS"/>
              </a:rPr>
              <a:t>4.</a:t>
            </a:r>
            <a:r>
              <a:rPr sz="5050" spc="60" dirty="0" err="1">
                <a:latin typeface="Trebuchet MS"/>
                <a:cs typeface="Trebuchet MS"/>
              </a:rPr>
              <a:t>Ideia</a:t>
            </a:r>
            <a:r>
              <a:rPr sz="5050" spc="-245" dirty="0">
                <a:latin typeface="Trebuchet MS"/>
                <a:cs typeface="Trebuchet MS"/>
              </a:rPr>
              <a:t> </a:t>
            </a:r>
            <a:r>
              <a:rPr sz="5050" spc="-40" dirty="0">
                <a:latin typeface="Trebuchet MS"/>
                <a:cs typeface="Trebuchet MS"/>
              </a:rPr>
              <a:t>inicial</a:t>
            </a:r>
            <a:r>
              <a:rPr sz="5050" spc="-229" dirty="0">
                <a:latin typeface="Trebuchet MS"/>
                <a:cs typeface="Trebuchet MS"/>
              </a:rPr>
              <a:t> </a:t>
            </a:r>
            <a:r>
              <a:rPr sz="5050" spc="-250" dirty="0">
                <a:latin typeface="Trebuchet MS"/>
                <a:cs typeface="Trebuchet MS"/>
              </a:rPr>
              <a:t>-</a:t>
            </a:r>
            <a:r>
              <a:rPr sz="5050" spc="-210" dirty="0">
                <a:latin typeface="Trebuchet MS"/>
                <a:cs typeface="Trebuchet MS"/>
              </a:rPr>
              <a:t> </a:t>
            </a:r>
            <a:r>
              <a:rPr sz="5050" spc="270" dirty="0">
                <a:latin typeface="Trebuchet MS"/>
                <a:cs typeface="Trebuchet MS"/>
              </a:rPr>
              <a:t>Dashboard</a:t>
            </a:r>
            <a:r>
              <a:rPr sz="5050" spc="-225" dirty="0">
                <a:latin typeface="Trebuchet MS"/>
                <a:cs typeface="Trebuchet MS"/>
              </a:rPr>
              <a:t> </a:t>
            </a:r>
            <a:r>
              <a:rPr sz="5050" spc="170" dirty="0">
                <a:latin typeface="Trebuchet MS"/>
                <a:cs typeface="Trebuchet MS"/>
              </a:rPr>
              <a:t>BI </a:t>
            </a:r>
            <a:endParaRPr lang="pt-BR" sz="5050" spc="-160" dirty="0">
              <a:latin typeface="Trebuchet MS"/>
              <a:cs typeface="Trebuchet MS"/>
            </a:endParaRPr>
          </a:p>
          <a:p>
            <a:pPr marL="12700" marR="5080">
              <a:lnSpc>
                <a:spcPct val="116300"/>
              </a:lnSpc>
              <a:tabLst>
                <a:tab pos="614045" algn="l"/>
              </a:tabLst>
            </a:pPr>
            <a:r>
              <a:rPr lang="pt-BR" sz="5050" spc="-160" dirty="0">
                <a:latin typeface="Trebuchet MS"/>
                <a:cs typeface="Trebuchet MS"/>
              </a:rPr>
              <a:t>5.Pesquisas de apoio</a:t>
            </a:r>
            <a:endParaRPr sz="50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5449022" y="0"/>
              <a:ext cx="2767965" cy="4114800"/>
            </a:xfrm>
            <a:custGeom>
              <a:avLst/>
              <a:gdLst/>
              <a:ahLst/>
              <a:cxnLst/>
              <a:rect l="l" t="t" r="r" b="b"/>
              <a:pathLst>
                <a:path w="2767965" h="4114800">
                  <a:moveTo>
                    <a:pt x="2045170" y="2113155"/>
                  </a:moveTo>
                  <a:lnTo>
                    <a:pt x="2021454" y="2108276"/>
                  </a:lnTo>
                  <a:lnTo>
                    <a:pt x="2001923" y="2095034"/>
                  </a:lnTo>
                  <a:lnTo>
                    <a:pt x="1988669" y="2075520"/>
                  </a:lnTo>
                  <a:lnTo>
                    <a:pt x="1983787" y="2051823"/>
                  </a:lnTo>
                  <a:lnTo>
                    <a:pt x="1988669" y="2028127"/>
                  </a:lnTo>
                  <a:lnTo>
                    <a:pt x="2001923" y="2008613"/>
                  </a:lnTo>
                  <a:lnTo>
                    <a:pt x="2021454" y="1995371"/>
                  </a:lnTo>
                  <a:lnTo>
                    <a:pt x="2045170" y="1990492"/>
                  </a:lnTo>
                  <a:lnTo>
                    <a:pt x="2068886" y="1995371"/>
                  </a:lnTo>
                  <a:lnTo>
                    <a:pt x="2088417" y="2008613"/>
                  </a:lnTo>
                  <a:lnTo>
                    <a:pt x="2101670" y="2028127"/>
                  </a:lnTo>
                  <a:lnTo>
                    <a:pt x="2106553" y="2051823"/>
                  </a:lnTo>
                  <a:lnTo>
                    <a:pt x="2101670" y="2075520"/>
                  </a:lnTo>
                  <a:lnTo>
                    <a:pt x="2088417" y="2095034"/>
                  </a:lnTo>
                  <a:lnTo>
                    <a:pt x="2068886" y="2108276"/>
                  </a:lnTo>
                  <a:lnTo>
                    <a:pt x="2045170" y="2113155"/>
                  </a:lnTo>
                  <a:close/>
                </a:path>
                <a:path w="2767965" h="4114800">
                  <a:moveTo>
                    <a:pt x="2045170" y="2775259"/>
                  </a:moveTo>
                  <a:lnTo>
                    <a:pt x="2024309" y="2771317"/>
                  </a:lnTo>
                  <a:lnTo>
                    <a:pt x="2006980" y="2760449"/>
                  </a:lnTo>
                  <a:lnTo>
                    <a:pt x="1995143" y="2744092"/>
                  </a:lnTo>
                  <a:lnTo>
                    <a:pt x="1990762" y="2723685"/>
                  </a:lnTo>
                  <a:lnTo>
                    <a:pt x="1995143" y="2703647"/>
                  </a:lnTo>
                  <a:lnTo>
                    <a:pt x="2006980" y="2686746"/>
                  </a:lnTo>
                  <a:lnTo>
                    <a:pt x="2024309" y="2675072"/>
                  </a:lnTo>
                  <a:lnTo>
                    <a:pt x="2045170" y="2670716"/>
                  </a:lnTo>
                  <a:lnTo>
                    <a:pt x="2066030" y="2674680"/>
                  </a:lnTo>
                  <a:lnTo>
                    <a:pt x="2083360" y="2685701"/>
                  </a:lnTo>
                  <a:lnTo>
                    <a:pt x="2095196" y="2702471"/>
                  </a:lnTo>
                  <a:lnTo>
                    <a:pt x="2099577" y="2723685"/>
                  </a:lnTo>
                  <a:lnTo>
                    <a:pt x="2095196" y="2742916"/>
                  </a:lnTo>
                  <a:lnTo>
                    <a:pt x="2083360" y="2759403"/>
                  </a:lnTo>
                  <a:lnTo>
                    <a:pt x="2066030" y="2770925"/>
                  </a:lnTo>
                  <a:lnTo>
                    <a:pt x="2045170" y="2775259"/>
                  </a:lnTo>
                  <a:close/>
                </a:path>
                <a:path w="2767965" h="4114800">
                  <a:moveTo>
                    <a:pt x="2045170" y="3440150"/>
                  </a:moveTo>
                  <a:lnTo>
                    <a:pt x="2027165" y="3436469"/>
                  </a:lnTo>
                  <a:lnTo>
                    <a:pt x="2012037" y="3426385"/>
                  </a:lnTo>
                  <a:lnTo>
                    <a:pt x="2001617" y="3411336"/>
                  </a:lnTo>
                  <a:lnTo>
                    <a:pt x="1997737" y="3392758"/>
                  </a:lnTo>
                  <a:lnTo>
                    <a:pt x="2001421" y="3374768"/>
                  </a:lnTo>
                  <a:lnTo>
                    <a:pt x="2011514" y="3359653"/>
                  </a:lnTo>
                  <a:lnTo>
                    <a:pt x="2026576" y="3349242"/>
                  </a:lnTo>
                  <a:lnTo>
                    <a:pt x="2045170" y="3345365"/>
                  </a:lnTo>
                  <a:lnTo>
                    <a:pt x="2063763" y="3349046"/>
                  </a:lnTo>
                  <a:lnTo>
                    <a:pt x="2078826" y="3359130"/>
                  </a:lnTo>
                  <a:lnTo>
                    <a:pt x="2088918" y="3374180"/>
                  </a:lnTo>
                  <a:lnTo>
                    <a:pt x="2092602" y="3392758"/>
                  </a:lnTo>
                  <a:lnTo>
                    <a:pt x="2088722" y="3410748"/>
                  </a:lnTo>
                  <a:lnTo>
                    <a:pt x="2078302" y="3425863"/>
                  </a:lnTo>
                  <a:lnTo>
                    <a:pt x="2063175" y="3436273"/>
                  </a:lnTo>
                  <a:lnTo>
                    <a:pt x="2045170" y="3440150"/>
                  </a:lnTo>
                  <a:close/>
                </a:path>
                <a:path w="2767965" h="4114800">
                  <a:moveTo>
                    <a:pt x="2045170" y="4105041"/>
                  </a:moveTo>
                  <a:lnTo>
                    <a:pt x="2029432" y="4101862"/>
                  </a:lnTo>
                  <a:lnTo>
                    <a:pt x="2016571" y="4093193"/>
                  </a:lnTo>
                  <a:lnTo>
                    <a:pt x="2007895" y="4080343"/>
                  </a:lnTo>
                  <a:lnTo>
                    <a:pt x="2004713" y="4064618"/>
                  </a:lnTo>
                  <a:lnTo>
                    <a:pt x="2007895" y="4048893"/>
                  </a:lnTo>
                  <a:lnTo>
                    <a:pt x="2016571" y="4036043"/>
                  </a:lnTo>
                  <a:lnTo>
                    <a:pt x="2029432" y="4027375"/>
                  </a:lnTo>
                  <a:lnTo>
                    <a:pt x="2045170" y="4024195"/>
                  </a:lnTo>
                  <a:lnTo>
                    <a:pt x="2060908" y="4027375"/>
                  </a:lnTo>
                  <a:lnTo>
                    <a:pt x="2073768" y="4036043"/>
                  </a:lnTo>
                  <a:lnTo>
                    <a:pt x="2082444" y="4048893"/>
                  </a:lnTo>
                  <a:lnTo>
                    <a:pt x="2085627" y="4064618"/>
                  </a:lnTo>
                  <a:lnTo>
                    <a:pt x="2082444" y="4080343"/>
                  </a:lnTo>
                  <a:lnTo>
                    <a:pt x="2073768" y="4093193"/>
                  </a:lnTo>
                  <a:lnTo>
                    <a:pt x="2060908" y="4101862"/>
                  </a:lnTo>
                  <a:lnTo>
                    <a:pt x="2045170" y="4105041"/>
                  </a:lnTo>
                  <a:close/>
                </a:path>
                <a:path w="2767965" h="4114800">
                  <a:moveTo>
                    <a:pt x="2046565" y="1435719"/>
                  </a:moveTo>
                  <a:lnTo>
                    <a:pt x="2025704" y="1431559"/>
                  </a:lnTo>
                  <a:lnTo>
                    <a:pt x="2008375" y="1420212"/>
                  </a:lnTo>
                  <a:lnTo>
                    <a:pt x="1996538" y="1403376"/>
                  </a:lnTo>
                  <a:lnTo>
                    <a:pt x="1992157" y="1382751"/>
                  </a:lnTo>
                  <a:lnTo>
                    <a:pt x="1996320" y="1361907"/>
                  </a:lnTo>
                  <a:lnTo>
                    <a:pt x="2007677" y="1344593"/>
                  </a:lnTo>
                  <a:lnTo>
                    <a:pt x="2024527" y="1332766"/>
                  </a:lnTo>
                  <a:lnTo>
                    <a:pt x="2045170" y="1328388"/>
                  </a:lnTo>
                  <a:lnTo>
                    <a:pt x="2066030" y="1332570"/>
                  </a:lnTo>
                  <a:lnTo>
                    <a:pt x="2083360" y="1344070"/>
                  </a:lnTo>
                  <a:lnTo>
                    <a:pt x="2095196" y="1361319"/>
                  </a:lnTo>
                  <a:lnTo>
                    <a:pt x="2099577" y="1382751"/>
                  </a:lnTo>
                  <a:lnTo>
                    <a:pt x="2095414" y="1402788"/>
                  </a:lnTo>
                  <a:lnTo>
                    <a:pt x="2084057" y="1419689"/>
                  </a:lnTo>
                  <a:lnTo>
                    <a:pt x="2067207" y="1431363"/>
                  </a:lnTo>
                  <a:lnTo>
                    <a:pt x="2046565" y="1435719"/>
                  </a:lnTo>
                  <a:close/>
                </a:path>
                <a:path w="2767965" h="4114800">
                  <a:moveTo>
                    <a:pt x="2045170" y="80846"/>
                  </a:moveTo>
                  <a:lnTo>
                    <a:pt x="2029432" y="77666"/>
                  </a:lnTo>
                  <a:lnTo>
                    <a:pt x="2016571" y="68998"/>
                  </a:lnTo>
                  <a:lnTo>
                    <a:pt x="2007895" y="56148"/>
                  </a:lnTo>
                  <a:lnTo>
                    <a:pt x="2004713" y="40423"/>
                  </a:lnTo>
                  <a:lnTo>
                    <a:pt x="2007895" y="24698"/>
                  </a:lnTo>
                  <a:lnTo>
                    <a:pt x="2016571" y="11848"/>
                  </a:lnTo>
                  <a:lnTo>
                    <a:pt x="2029432" y="3179"/>
                  </a:lnTo>
                  <a:lnTo>
                    <a:pt x="2045170" y="0"/>
                  </a:lnTo>
                  <a:lnTo>
                    <a:pt x="2060908" y="3179"/>
                  </a:lnTo>
                  <a:lnTo>
                    <a:pt x="2073768" y="11848"/>
                  </a:lnTo>
                  <a:lnTo>
                    <a:pt x="2082444" y="24698"/>
                  </a:lnTo>
                  <a:lnTo>
                    <a:pt x="2085627" y="40423"/>
                  </a:lnTo>
                  <a:lnTo>
                    <a:pt x="2082444" y="56148"/>
                  </a:lnTo>
                  <a:lnTo>
                    <a:pt x="2073768" y="68998"/>
                  </a:lnTo>
                  <a:lnTo>
                    <a:pt x="2060908" y="77666"/>
                  </a:lnTo>
                  <a:lnTo>
                    <a:pt x="2045170" y="80846"/>
                  </a:lnTo>
                  <a:close/>
                </a:path>
                <a:path w="2767965" h="4114800">
                  <a:moveTo>
                    <a:pt x="1375537" y="2117337"/>
                  </a:moveTo>
                  <a:lnTo>
                    <a:pt x="1354894" y="2112959"/>
                  </a:lnTo>
                  <a:lnTo>
                    <a:pt x="1338044" y="2101133"/>
                  </a:lnTo>
                  <a:lnTo>
                    <a:pt x="1326688" y="2083818"/>
                  </a:lnTo>
                  <a:lnTo>
                    <a:pt x="1322524" y="2062975"/>
                  </a:lnTo>
                  <a:lnTo>
                    <a:pt x="1326906" y="2042350"/>
                  </a:lnTo>
                  <a:lnTo>
                    <a:pt x="1338742" y="2025514"/>
                  </a:lnTo>
                  <a:lnTo>
                    <a:pt x="1356071" y="2014167"/>
                  </a:lnTo>
                  <a:lnTo>
                    <a:pt x="1376932" y="2010007"/>
                  </a:lnTo>
                  <a:lnTo>
                    <a:pt x="1397575" y="2014384"/>
                  </a:lnTo>
                  <a:lnTo>
                    <a:pt x="1414424" y="2026211"/>
                  </a:lnTo>
                  <a:lnTo>
                    <a:pt x="1425781" y="2043526"/>
                  </a:lnTo>
                  <a:lnTo>
                    <a:pt x="1429944" y="2064369"/>
                  </a:lnTo>
                  <a:lnTo>
                    <a:pt x="1425563" y="2084994"/>
                  </a:lnTo>
                  <a:lnTo>
                    <a:pt x="1413727" y="2101830"/>
                  </a:lnTo>
                  <a:lnTo>
                    <a:pt x="1396397" y="2113177"/>
                  </a:lnTo>
                  <a:lnTo>
                    <a:pt x="1375537" y="2117337"/>
                  </a:lnTo>
                  <a:close/>
                </a:path>
                <a:path w="2767965" h="4114800">
                  <a:moveTo>
                    <a:pt x="1375537" y="2787804"/>
                  </a:moveTo>
                  <a:lnTo>
                    <a:pt x="1354894" y="2783426"/>
                  </a:lnTo>
                  <a:lnTo>
                    <a:pt x="1338044" y="2771600"/>
                  </a:lnTo>
                  <a:lnTo>
                    <a:pt x="1326688" y="2754285"/>
                  </a:lnTo>
                  <a:lnTo>
                    <a:pt x="1322524" y="2733442"/>
                  </a:lnTo>
                  <a:lnTo>
                    <a:pt x="1326906" y="2712816"/>
                  </a:lnTo>
                  <a:lnTo>
                    <a:pt x="1338742" y="2695981"/>
                  </a:lnTo>
                  <a:lnTo>
                    <a:pt x="1356071" y="2684633"/>
                  </a:lnTo>
                  <a:lnTo>
                    <a:pt x="1376932" y="2680473"/>
                  </a:lnTo>
                  <a:lnTo>
                    <a:pt x="1397575" y="2684851"/>
                  </a:lnTo>
                  <a:lnTo>
                    <a:pt x="1414424" y="2696678"/>
                  </a:lnTo>
                  <a:lnTo>
                    <a:pt x="1425781" y="2713992"/>
                  </a:lnTo>
                  <a:lnTo>
                    <a:pt x="1429944" y="2734836"/>
                  </a:lnTo>
                  <a:lnTo>
                    <a:pt x="1425563" y="2755461"/>
                  </a:lnTo>
                  <a:lnTo>
                    <a:pt x="1413727" y="2772297"/>
                  </a:lnTo>
                  <a:lnTo>
                    <a:pt x="1396397" y="2783644"/>
                  </a:lnTo>
                  <a:lnTo>
                    <a:pt x="1375537" y="2787804"/>
                  </a:lnTo>
                  <a:close/>
                </a:path>
                <a:path w="2767965" h="4114800">
                  <a:moveTo>
                    <a:pt x="1375537" y="3451301"/>
                  </a:moveTo>
                  <a:lnTo>
                    <a:pt x="1357750" y="3447424"/>
                  </a:lnTo>
                  <a:lnTo>
                    <a:pt x="1343101" y="3437014"/>
                  </a:lnTo>
                  <a:lnTo>
                    <a:pt x="1333162" y="3421899"/>
                  </a:lnTo>
                  <a:lnTo>
                    <a:pt x="1329499" y="3403909"/>
                  </a:lnTo>
                  <a:lnTo>
                    <a:pt x="1333380" y="3386137"/>
                  </a:lnTo>
                  <a:lnTo>
                    <a:pt x="1343675" y="3371675"/>
                  </a:lnTo>
                  <a:lnTo>
                    <a:pt x="1343799" y="3371501"/>
                  </a:lnTo>
                  <a:lnTo>
                    <a:pt x="1358927" y="3361569"/>
                  </a:lnTo>
                  <a:lnTo>
                    <a:pt x="1376932" y="3357910"/>
                  </a:lnTo>
                  <a:lnTo>
                    <a:pt x="1394614" y="3361569"/>
                  </a:lnTo>
                  <a:lnTo>
                    <a:pt x="1409367" y="3371675"/>
                  </a:lnTo>
                  <a:lnTo>
                    <a:pt x="1419307" y="3386725"/>
                  </a:lnTo>
                  <a:lnTo>
                    <a:pt x="1422969" y="3405303"/>
                  </a:lnTo>
                  <a:lnTo>
                    <a:pt x="1419089" y="3423075"/>
                  </a:lnTo>
                  <a:lnTo>
                    <a:pt x="1408670" y="3437711"/>
                  </a:lnTo>
                  <a:lnTo>
                    <a:pt x="1393542" y="3447642"/>
                  </a:lnTo>
                  <a:lnTo>
                    <a:pt x="1375537" y="3451301"/>
                  </a:lnTo>
                  <a:close/>
                </a:path>
                <a:path w="2767965" h="4114800">
                  <a:moveTo>
                    <a:pt x="1375537" y="4114799"/>
                  </a:moveTo>
                  <a:lnTo>
                    <a:pt x="1360017" y="4111619"/>
                  </a:lnTo>
                  <a:lnTo>
                    <a:pt x="1347635" y="4102951"/>
                  </a:lnTo>
                  <a:lnTo>
                    <a:pt x="1339439" y="4090101"/>
                  </a:lnTo>
                  <a:lnTo>
                    <a:pt x="1336475" y="4074376"/>
                  </a:lnTo>
                  <a:lnTo>
                    <a:pt x="1339657" y="4058869"/>
                  </a:lnTo>
                  <a:lnTo>
                    <a:pt x="1348333" y="4046498"/>
                  </a:lnTo>
                  <a:lnTo>
                    <a:pt x="1361194" y="4038309"/>
                  </a:lnTo>
                  <a:lnTo>
                    <a:pt x="1376932" y="4035347"/>
                  </a:lnTo>
                  <a:lnTo>
                    <a:pt x="1392452" y="4038527"/>
                  </a:lnTo>
                  <a:lnTo>
                    <a:pt x="1404833" y="4047195"/>
                  </a:lnTo>
                  <a:lnTo>
                    <a:pt x="1413029" y="4060045"/>
                  </a:lnTo>
                  <a:lnTo>
                    <a:pt x="1415994" y="4075770"/>
                  </a:lnTo>
                  <a:lnTo>
                    <a:pt x="1412811" y="4091277"/>
                  </a:lnTo>
                  <a:lnTo>
                    <a:pt x="1404136" y="4103648"/>
                  </a:lnTo>
                  <a:lnTo>
                    <a:pt x="1391275" y="4111837"/>
                  </a:lnTo>
                  <a:lnTo>
                    <a:pt x="1375537" y="4114799"/>
                  </a:lnTo>
                  <a:close/>
                </a:path>
                <a:path w="2767965" h="4114800">
                  <a:moveTo>
                    <a:pt x="1376932" y="1445476"/>
                  </a:moveTo>
                  <a:lnTo>
                    <a:pt x="1356289" y="1441316"/>
                  </a:lnTo>
                  <a:lnTo>
                    <a:pt x="1339439" y="1429969"/>
                  </a:lnTo>
                  <a:lnTo>
                    <a:pt x="1328083" y="1413133"/>
                  </a:lnTo>
                  <a:lnTo>
                    <a:pt x="1323919" y="1392508"/>
                  </a:lnTo>
                  <a:lnTo>
                    <a:pt x="1327964" y="1372471"/>
                  </a:lnTo>
                  <a:lnTo>
                    <a:pt x="1328083" y="1371882"/>
                  </a:lnTo>
                  <a:lnTo>
                    <a:pt x="1339439" y="1355047"/>
                  </a:lnTo>
                  <a:lnTo>
                    <a:pt x="1356289" y="1343699"/>
                  </a:lnTo>
                  <a:lnTo>
                    <a:pt x="1376932" y="1339540"/>
                  </a:lnTo>
                  <a:lnTo>
                    <a:pt x="1397575" y="1343895"/>
                  </a:lnTo>
                  <a:lnTo>
                    <a:pt x="1414424" y="1355569"/>
                  </a:lnTo>
                  <a:lnTo>
                    <a:pt x="1425781" y="1372471"/>
                  </a:lnTo>
                  <a:lnTo>
                    <a:pt x="1429944" y="1392508"/>
                  </a:lnTo>
                  <a:lnTo>
                    <a:pt x="1425781" y="1413133"/>
                  </a:lnTo>
                  <a:lnTo>
                    <a:pt x="1414424" y="1429969"/>
                  </a:lnTo>
                  <a:lnTo>
                    <a:pt x="1397575" y="1441316"/>
                  </a:lnTo>
                  <a:lnTo>
                    <a:pt x="1376932" y="1445476"/>
                  </a:lnTo>
                  <a:close/>
                </a:path>
                <a:path w="2767965" h="4114800">
                  <a:moveTo>
                    <a:pt x="707299" y="2110368"/>
                  </a:moveTo>
                  <a:lnTo>
                    <a:pt x="689512" y="2106491"/>
                  </a:lnTo>
                  <a:lnTo>
                    <a:pt x="674864" y="2096080"/>
                  </a:lnTo>
                  <a:lnTo>
                    <a:pt x="664924" y="2080965"/>
                  </a:lnTo>
                  <a:lnTo>
                    <a:pt x="661262" y="2062975"/>
                  </a:lnTo>
                  <a:lnTo>
                    <a:pt x="665056" y="2045595"/>
                  </a:lnTo>
                  <a:lnTo>
                    <a:pt x="665142" y="2045203"/>
                  </a:lnTo>
                  <a:lnTo>
                    <a:pt x="675561" y="2030567"/>
                  </a:lnTo>
                  <a:lnTo>
                    <a:pt x="690689" y="2020635"/>
                  </a:lnTo>
                  <a:lnTo>
                    <a:pt x="708694" y="2016976"/>
                  </a:lnTo>
                  <a:lnTo>
                    <a:pt x="726677" y="2020069"/>
                  </a:lnTo>
                  <a:lnTo>
                    <a:pt x="741653" y="2030218"/>
                  </a:lnTo>
                  <a:lnTo>
                    <a:pt x="751658" y="2045595"/>
                  </a:lnTo>
                  <a:lnTo>
                    <a:pt x="754732" y="2064369"/>
                  </a:lnTo>
                  <a:lnTo>
                    <a:pt x="750851" y="2082141"/>
                  </a:lnTo>
                  <a:lnTo>
                    <a:pt x="740432" y="2096777"/>
                  </a:lnTo>
                  <a:lnTo>
                    <a:pt x="725304" y="2106709"/>
                  </a:lnTo>
                  <a:lnTo>
                    <a:pt x="707299" y="2110368"/>
                  </a:lnTo>
                  <a:close/>
                </a:path>
                <a:path w="2767965" h="4114800">
                  <a:moveTo>
                    <a:pt x="707299" y="2780834"/>
                  </a:moveTo>
                  <a:lnTo>
                    <a:pt x="689512" y="2776958"/>
                  </a:lnTo>
                  <a:lnTo>
                    <a:pt x="674864" y="2766547"/>
                  </a:lnTo>
                  <a:lnTo>
                    <a:pt x="664924" y="2751432"/>
                  </a:lnTo>
                  <a:lnTo>
                    <a:pt x="661262" y="2733442"/>
                  </a:lnTo>
                  <a:lnTo>
                    <a:pt x="665056" y="2716062"/>
                  </a:lnTo>
                  <a:lnTo>
                    <a:pt x="665142" y="2715670"/>
                  </a:lnTo>
                  <a:lnTo>
                    <a:pt x="675561" y="2701034"/>
                  </a:lnTo>
                  <a:lnTo>
                    <a:pt x="690689" y="2691102"/>
                  </a:lnTo>
                  <a:lnTo>
                    <a:pt x="708694" y="2687443"/>
                  </a:lnTo>
                  <a:lnTo>
                    <a:pt x="726677" y="2690536"/>
                  </a:lnTo>
                  <a:lnTo>
                    <a:pt x="741653" y="2700685"/>
                  </a:lnTo>
                  <a:lnTo>
                    <a:pt x="751658" y="2716062"/>
                  </a:lnTo>
                  <a:lnTo>
                    <a:pt x="754732" y="2734836"/>
                  </a:lnTo>
                  <a:lnTo>
                    <a:pt x="750851" y="2752608"/>
                  </a:lnTo>
                  <a:lnTo>
                    <a:pt x="740432" y="2767244"/>
                  </a:lnTo>
                  <a:lnTo>
                    <a:pt x="725304" y="2777175"/>
                  </a:lnTo>
                  <a:lnTo>
                    <a:pt x="707299" y="2780834"/>
                  </a:lnTo>
                  <a:close/>
                </a:path>
                <a:path w="2767965" h="4114800">
                  <a:moveTo>
                    <a:pt x="707299" y="3451301"/>
                  </a:moveTo>
                  <a:lnTo>
                    <a:pt x="689512" y="3447424"/>
                  </a:lnTo>
                  <a:lnTo>
                    <a:pt x="674864" y="3437014"/>
                  </a:lnTo>
                  <a:lnTo>
                    <a:pt x="664924" y="3421899"/>
                  </a:lnTo>
                  <a:lnTo>
                    <a:pt x="661262" y="3403909"/>
                  </a:lnTo>
                  <a:lnTo>
                    <a:pt x="665056" y="3386529"/>
                  </a:lnTo>
                  <a:lnTo>
                    <a:pt x="665142" y="3386137"/>
                  </a:lnTo>
                  <a:lnTo>
                    <a:pt x="675561" y="3371501"/>
                  </a:lnTo>
                  <a:lnTo>
                    <a:pt x="690689" y="3361569"/>
                  </a:lnTo>
                  <a:lnTo>
                    <a:pt x="708694" y="3357910"/>
                  </a:lnTo>
                  <a:lnTo>
                    <a:pt x="726677" y="3361003"/>
                  </a:lnTo>
                  <a:lnTo>
                    <a:pt x="741653" y="3371152"/>
                  </a:lnTo>
                  <a:lnTo>
                    <a:pt x="751658" y="3386529"/>
                  </a:lnTo>
                  <a:lnTo>
                    <a:pt x="754732" y="3405303"/>
                  </a:lnTo>
                  <a:lnTo>
                    <a:pt x="750851" y="3423075"/>
                  </a:lnTo>
                  <a:lnTo>
                    <a:pt x="740432" y="3437711"/>
                  </a:lnTo>
                  <a:lnTo>
                    <a:pt x="725304" y="3447642"/>
                  </a:lnTo>
                  <a:lnTo>
                    <a:pt x="707299" y="3451301"/>
                  </a:lnTo>
                  <a:close/>
                </a:path>
                <a:path w="2767965" h="4114800">
                  <a:moveTo>
                    <a:pt x="707299" y="4114799"/>
                  </a:moveTo>
                  <a:lnTo>
                    <a:pt x="691779" y="4111619"/>
                  </a:lnTo>
                  <a:lnTo>
                    <a:pt x="679398" y="4102951"/>
                  </a:lnTo>
                  <a:lnTo>
                    <a:pt x="671202" y="4090101"/>
                  </a:lnTo>
                  <a:lnTo>
                    <a:pt x="668237" y="4074376"/>
                  </a:lnTo>
                  <a:lnTo>
                    <a:pt x="671339" y="4059261"/>
                  </a:lnTo>
                  <a:lnTo>
                    <a:pt x="671420" y="4058869"/>
                  </a:lnTo>
                  <a:lnTo>
                    <a:pt x="680095" y="4046498"/>
                  </a:lnTo>
                  <a:lnTo>
                    <a:pt x="692956" y="4038309"/>
                  </a:lnTo>
                  <a:lnTo>
                    <a:pt x="708694" y="4035347"/>
                  </a:lnTo>
                  <a:lnTo>
                    <a:pt x="724411" y="4037742"/>
                  </a:lnTo>
                  <a:lnTo>
                    <a:pt x="737119" y="4046149"/>
                  </a:lnTo>
                  <a:lnTo>
                    <a:pt x="745380" y="4059261"/>
                  </a:lnTo>
                  <a:lnTo>
                    <a:pt x="747756" y="4075770"/>
                  </a:lnTo>
                  <a:lnTo>
                    <a:pt x="744574" y="4091277"/>
                  </a:lnTo>
                  <a:lnTo>
                    <a:pt x="735898" y="4103648"/>
                  </a:lnTo>
                  <a:lnTo>
                    <a:pt x="723037" y="4111837"/>
                  </a:lnTo>
                  <a:lnTo>
                    <a:pt x="707299" y="4114799"/>
                  </a:lnTo>
                  <a:close/>
                </a:path>
                <a:path w="2767965" h="4114800">
                  <a:moveTo>
                    <a:pt x="2713408" y="769434"/>
                  </a:moveTo>
                  <a:lnTo>
                    <a:pt x="2695620" y="765557"/>
                  </a:lnTo>
                  <a:lnTo>
                    <a:pt x="2680972" y="755146"/>
                  </a:lnTo>
                  <a:lnTo>
                    <a:pt x="2671032" y="740031"/>
                  </a:lnTo>
                  <a:lnTo>
                    <a:pt x="2667370" y="722041"/>
                  </a:lnTo>
                  <a:lnTo>
                    <a:pt x="2671165" y="704661"/>
                  </a:lnTo>
                  <a:lnTo>
                    <a:pt x="2671250" y="704269"/>
                  </a:lnTo>
                  <a:lnTo>
                    <a:pt x="2681670" y="689633"/>
                  </a:lnTo>
                  <a:lnTo>
                    <a:pt x="2696797" y="679701"/>
                  </a:lnTo>
                  <a:lnTo>
                    <a:pt x="2714802" y="676042"/>
                  </a:lnTo>
                  <a:lnTo>
                    <a:pt x="2732786" y="679135"/>
                  </a:lnTo>
                  <a:lnTo>
                    <a:pt x="2747761" y="689284"/>
                  </a:lnTo>
                  <a:lnTo>
                    <a:pt x="2757766" y="704661"/>
                  </a:lnTo>
                  <a:lnTo>
                    <a:pt x="2760840" y="723435"/>
                  </a:lnTo>
                  <a:lnTo>
                    <a:pt x="2756960" y="741207"/>
                  </a:lnTo>
                  <a:lnTo>
                    <a:pt x="2746540" y="755843"/>
                  </a:lnTo>
                  <a:lnTo>
                    <a:pt x="2731413" y="765775"/>
                  </a:lnTo>
                  <a:lnTo>
                    <a:pt x="2713408" y="769434"/>
                  </a:lnTo>
                  <a:close/>
                </a:path>
                <a:path w="2767965" h="4114800">
                  <a:moveTo>
                    <a:pt x="1375537" y="91997"/>
                  </a:moveTo>
                  <a:lnTo>
                    <a:pt x="1360017" y="88817"/>
                  </a:lnTo>
                  <a:lnTo>
                    <a:pt x="1347635" y="80149"/>
                  </a:lnTo>
                  <a:lnTo>
                    <a:pt x="1339439" y="67299"/>
                  </a:lnTo>
                  <a:lnTo>
                    <a:pt x="1336475" y="51574"/>
                  </a:lnTo>
                  <a:lnTo>
                    <a:pt x="1339577" y="36459"/>
                  </a:lnTo>
                  <a:lnTo>
                    <a:pt x="1339657" y="36067"/>
                  </a:lnTo>
                  <a:lnTo>
                    <a:pt x="1348333" y="23696"/>
                  </a:lnTo>
                  <a:lnTo>
                    <a:pt x="1361194" y="15507"/>
                  </a:lnTo>
                  <a:lnTo>
                    <a:pt x="1376932" y="12545"/>
                  </a:lnTo>
                  <a:lnTo>
                    <a:pt x="1392648" y="14940"/>
                  </a:lnTo>
                  <a:lnTo>
                    <a:pt x="1405356" y="23347"/>
                  </a:lnTo>
                  <a:lnTo>
                    <a:pt x="1413618" y="36459"/>
                  </a:lnTo>
                  <a:lnTo>
                    <a:pt x="1415994" y="52968"/>
                  </a:lnTo>
                  <a:lnTo>
                    <a:pt x="1412811" y="68475"/>
                  </a:lnTo>
                  <a:lnTo>
                    <a:pt x="1404136" y="80846"/>
                  </a:lnTo>
                  <a:lnTo>
                    <a:pt x="1391275" y="89035"/>
                  </a:lnTo>
                  <a:lnTo>
                    <a:pt x="1375537" y="91997"/>
                  </a:lnTo>
                  <a:close/>
                </a:path>
                <a:path w="2767965" h="4114800">
                  <a:moveTo>
                    <a:pt x="39061" y="2102004"/>
                  </a:moveTo>
                  <a:lnTo>
                    <a:pt x="23541" y="2098824"/>
                  </a:lnTo>
                  <a:lnTo>
                    <a:pt x="11160" y="2090156"/>
                  </a:lnTo>
                  <a:lnTo>
                    <a:pt x="2964" y="2077306"/>
                  </a:lnTo>
                  <a:lnTo>
                    <a:pt x="0" y="2061581"/>
                  </a:lnTo>
                  <a:lnTo>
                    <a:pt x="3182" y="2046074"/>
                  </a:lnTo>
                  <a:lnTo>
                    <a:pt x="11858" y="2033703"/>
                  </a:lnTo>
                  <a:lnTo>
                    <a:pt x="24718" y="2025514"/>
                  </a:lnTo>
                  <a:lnTo>
                    <a:pt x="40456" y="2022552"/>
                  </a:lnTo>
                  <a:lnTo>
                    <a:pt x="55977" y="2025732"/>
                  </a:lnTo>
                  <a:lnTo>
                    <a:pt x="68358" y="2034400"/>
                  </a:lnTo>
                  <a:lnTo>
                    <a:pt x="76554" y="2047250"/>
                  </a:lnTo>
                  <a:lnTo>
                    <a:pt x="79518" y="2062975"/>
                  </a:lnTo>
                  <a:lnTo>
                    <a:pt x="76336" y="2078482"/>
                  </a:lnTo>
                  <a:lnTo>
                    <a:pt x="67660" y="2090853"/>
                  </a:lnTo>
                  <a:lnTo>
                    <a:pt x="54800" y="2099042"/>
                  </a:lnTo>
                  <a:lnTo>
                    <a:pt x="39061" y="2102004"/>
                  </a:lnTo>
                  <a:close/>
                </a:path>
                <a:path w="2767965" h="4114800">
                  <a:moveTo>
                    <a:pt x="39061" y="2772471"/>
                  </a:moveTo>
                  <a:lnTo>
                    <a:pt x="23541" y="2769291"/>
                  </a:lnTo>
                  <a:lnTo>
                    <a:pt x="11160" y="2760623"/>
                  </a:lnTo>
                  <a:lnTo>
                    <a:pt x="2964" y="2747773"/>
                  </a:lnTo>
                  <a:lnTo>
                    <a:pt x="0" y="2732048"/>
                  </a:lnTo>
                  <a:lnTo>
                    <a:pt x="3182" y="2716541"/>
                  </a:lnTo>
                  <a:lnTo>
                    <a:pt x="11858" y="2704170"/>
                  </a:lnTo>
                  <a:lnTo>
                    <a:pt x="24718" y="2695981"/>
                  </a:lnTo>
                  <a:lnTo>
                    <a:pt x="40456" y="2693019"/>
                  </a:lnTo>
                  <a:lnTo>
                    <a:pt x="55977" y="2696199"/>
                  </a:lnTo>
                  <a:lnTo>
                    <a:pt x="68358" y="2704867"/>
                  </a:lnTo>
                  <a:lnTo>
                    <a:pt x="76554" y="2717717"/>
                  </a:lnTo>
                  <a:lnTo>
                    <a:pt x="79518" y="2733442"/>
                  </a:lnTo>
                  <a:lnTo>
                    <a:pt x="76336" y="2748949"/>
                  </a:lnTo>
                  <a:lnTo>
                    <a:pt x="67660" y="2761320"/>
                  </a:lnTo>
                  <a:lnTo>
                    <a:pt x="54800" y="2769509"/>
                  </a:lnTo>
                  <a:lnTo>
                    <a:pt x="39061" y="2772471"/>
                  </a:lnTo>
                  <a:close/>
                </a:path>
                <a:path w="2767965" h="4114800">
                  <a:moveTo>
                    <a:pt x="39061" y="3442938"/>
                  </a:moveTo>
                  <a:lnTo>
                    <a:pt x="23541" y="3439758"/>
                  </a:lnTo>
                  <a:lnTo>
                    <a:pt x="11160" y="3431090"/>
                  </a:lnTo>
                  <a:lnTo>
                    <a:pt x="2964" y="3418240"/>
                  </a:lnTo>
                  <a:lnTo>
                    <a:pt x="0" y="3402515"/>
                  </a:lnTo>
                  <a:lnTo>
                    <a:pt x="3182" y="3387008"/>
                  </a:lnTo>
                  <a:lnTo>
                    <a:pt x="11858" y="3374637"/>
                  </a:lnTo>
                  <a:lnTo>
                    <a:pt x="24718" y="3366448"/>
                  </a:lnTo>
                  <a:lnTo>
                    <a:pt x="40456" y="3363486"/>
                  </a:lnTo>
                  <a:lnTo>
                    <a:pt x="55977" y="3366665"/>
                  </a:lnTo>
                  <a:lnTo>
                    <a:pt x="68358" y="3375334"/>
                  </a:lnTo>
                  <a:lnTo>
                    <a:pt x="76554" y="3388184"/>
                  </a:lnTo>
                  <a:lnTo>
                    <a:pt x="79518" y="3403909"/>
                  </a:lnTo>
                  <a:lnTo>
                    <a:pt x="76336" y="3419416"/>
                  </a:lnTo>
                  <a:lnTo>
                    <a:pt x="67660" y="3431787"/>
                  </a:lnTo>
                  <a:lnTo>
                    <a:pt x="54800" y="3439976"/>
                  </a:lnTo>
                  <a:lnTo>
                    <a:pt x="39061" y="3442938"/>
                  </a:lnTo>
                  <a:close/>
                </a:path>
                <a:path w="2767965" h="4114800">
                  <a:moveTo>
                    <a:pt x="39061" y="4113405"/>
                  </a:moveTo>
                  <a:lnTo>
                    <a:pt x="23541" y="4110225"/>
                  </a:lnTo>
                  <a:lnTo>
                    <a:pt x="11160" y="4101557"/>
                  </a:lnTo>
                  <a:lnTo>
                    <a:pt x="2964" y="4088707"/>
                  </a:lnTo>
                  <a:lnTo>
                    <a:pt x="0" y="4072982"/>
                  </a:lnTo>
                  <a:lnTo>
                    <a:pt x="3182" y="4057475"/>
                  </a:lnTo>
                  <a:lnTo>
                    <a:pt x="11858" y="4045104"/>
                  </a:lnTo>
                  <a:lnTo>
                    <a:pt x="24718" y="4036915"/>
                  </a:lnTo>
                  <a:lnTo>
                    <a:pt x="40456" y="4033953"/>
                  </a:lnTo>
                  <a:lnTo>
                    <a:pt x="55977" y="4037133"/>
                  </a:lnTo>
                  <a:lnTo>
                    <a:pt x="68358" y="4045801"/>
                  </a:lnTo>
                  <a:lnTo>
                    <a:pt x="76554" y="4058651"/>
                  </a:lnTo>
                  <a:lnTo>
                    <a:pt x="79518" y="4074376"/>
                  </a:lnTo>
                  <a:lnTo>
                    <a:pt x="76336" y="4089883"/>
                  </a:lnTo>
                  <a:lnTo>
                    <a:pt x="67660" y="4102254"/>
                  </a:lnTo>
                  <a:lnTo>
                    <a:pt x="54800" y="4110443"/>
                  </a:lnTo>
                  <a:lnTo>
                    <a:pt x="39061" y="4113405"/>
                  </a:lnTo>
                  <a:close/>
                </a:path>
                <a:path w="2767965" h="4114800">
                  <a:moveTo>
                    <a:pt x="40456" y="761070"/>
                  </a:moveTo>
                  <a:lnTo>
                    <a:pt x="24718" y="757912"/>
                  </a:lnTo>
                  <a:lnTo>
                    <a:pt x="11858" y="749396"/>
                  </a:lnTo>
                  <a:lnTo>
                    <a:pt x="3182" y="736960"/>
                  </a:lnTo>
                  <a:lnTo>
                    <a:pt x="0" y="722041"/>
                  </a:lnTo>
                  <a:lnTo>
                    <a:pt x="3182" y="707122"/>
                  </a:lnTo>
                  <a:lnTo>
                    <a:pt x="11858" y="694686"/>
                  </a:lnTo>
                  <a:lnTo>
                    <a:pt x="24718" y="686170"/>
                  </a:lnTo>
                  <a:lnTo>
                    <a:pt x="40456" y="683012"/>
                  </a:lnTo>
                  <a:lnTo>
                    <a:pt x="55802" y="685974"/>
                  </a:lnTo>
                  <a:lnTo>
                    <a:pt x="68009" y="694163"/>
                  </a:lnTo>
                  <a:lnTo>
                    <a:pt x="76554" y="706534"/>
                  </a:lnTo>
                  <a:lnTo>
                    <a:pt x="80913" y="722041"/>
                  </a:lnTo>
                  <a:lnTo>
                    <a:pt x="77731" y="736960"/>
                  </a:lnTo>
                  <a:lnTo>
                    <a:pt x="69055" y="749396"/>
                  </a:lnTo>
                  <a:lnTo>
                    <a:pt x="56195" y="757912"/>
                  </a:lnTo>
                  <a:lnTo>
                    <a:pt x="40456" y="761070"/>
                  </a:lnTo>
                  <a:close/>
                </a:path>
                <a:path w="2767965" h="4114800">
                  <a:moveTo>
                    <a:pt x="40456" y="1431537"/>
                  </a:moveTo>
                  <a:lnTo>
                    <a:pt x="24718" y="1428379"/>
                  </a:lnTo>
                  <a:lnTo>
                    <a:pt x="11858" y="1419863"/>
                  </a:lnTo>
                  <a:lnTo>
                    <a:pt x="3182" y="1407427"/>
                  </a:lnTo>
                  <a:lnTo>
                    <a:pt x="0" y="1392508"/>
                  </a:lnTo>
                  <a:lnTo>
                    <a:pt x="3182" y="1377589"/>
                  </a:lnTo>
                  <a:lnTo>
                    <a:pt x="11858" y="1365153"/>
                  </a:lnTo>
                  <a:lnTo>
                    <a:pt x="24718" y="1356637"/>
                  </a:lnTo>
                  <a:lnTo>
                    <a:pt x="40456" y="1353479"/>
                  </a:lnTo>
                  <a:lnTo>
                    <a:pt x="55802" y="1356441"/>
                  </a:lnTo>
                  <a:lnTo>
                    <a:pt x="68009" y="1364630"/>
                  </a:lnTo>
                  <a:lnTo>
                    <a:pt x="76554" y="1377001"/>
                  </a:lnTo>
                  <a:lnTo>
                    <a:pt x="80913" y="1392508"/>
                  </a:lnTo>
                  <a:lnTo>
                    <a:pt x="77731" y="1407427"/>
                  </a:lnTo>
                  <a:lnTo>
                    <a:pt x="69055" y="1419863"/>
                  </a:lnTo>
                  <a:lnTo>
                    <a:pt x="56195" y="1428379"/>
                  </a:lnTo>
                  <a:lnTo>
                    <a:pt x="40456" y="1431537"/>
                  </a:lnTo>
                  <a:close/>
                </a:path>
                <a:path w="2767965" h="4114800">
                  <a:moveTo>
                    <a:pt x="39061" y="90603"/>
                  </a:moveTo>
                  <a:lnTo>
                    <a:pt x="23541" y="87423"/>
                  </a:lnTo>
                  <a:lnTo>
                    <a:pt x="11160" y="78755"/>
                  </a:lnTo>
                  <a:lnTo>
                    <a:pt x="2964" y="65905"/>
                  </a:lnTo>
                  <a:lnTo>
                    <a:pt x="0" y="50180"/>
                  </a:lnTo>
                  <a:lnTo>
                    <a:pt x="3182" y="34673"/>
                  </a:lnTo>
                  <a:lnTo>
                    <a:pt x="11858" y="22302"/>
                  </a:lnTo>
                  <a:lnTo>
                    <a:pt x="24718" y="14113"/>
                  </a:lnTo>
                  <a:lnTo>
                    <a:pt x="40456" y="11151"/>
                  </a:lnTo>
                  <a:lnTo>
                    <a:pt x="55977" y="14331"/>
                  </a:lnTo>
                  <a:lnTo>
                    <a:pt x="68358" y="22999"/>
                  </a:lnTo>
                  <a:lnTo>
                    <a:pt x="76554" y="35849"/>
                  </a:lnTo>
                  <a:lnTo>
                    <a:pt x="79518" y="51574"/>
                  </a:lnTo>
                  <a:lnTo>
                    <a:pt x="76336" y="67081"/>
                  </a:lnTo>
                  <a:lnTo>
                    <a:pt x="67660" y="79452"/>
                  </a:lnTo>
                  <a:lnTo>
                    <a:pt x="54800" y="87641"/>
                  </a:lnTo>
                  <a:lnTo>
                    <a:pt x="39061" y="90603"/>
                  </a:lnTo>
                  <a:close/>
                </a:path>
                <a:path w="2767965" h="4114800">
                  <a:moveTo>
                    <a:pt x="2713407" y="2111761"/>
                  </a:moveTo>
                  <a:lnTo>
                    <a:pt x="2691958" y="2107580"/>
                  </a:lnTo>
                  <a:lnTo>
                    <a:pt x="2674694" y="2096080"/>
                  </a:lnTo>
                  <a:lnTo>
                    <a:pt x="2663185" y="2078830"/>
                  </a:lnTo>
                  <a:lnTo>
                    <a:pt x="2659000" y="2057399"/>
                  </a:lnTo>
                  <a:lnTo>
                    <a:pt x="2663381" y="2035968"/>
                  </a:lnTo>
                  <a:lnTo>
                    <a:pt x="2675217" y="2018718"/>
                  </a:lnTo>
                  <a:lnTo>
                    <a:pt x="2692547" y="2007219"/>
                  </a:lnTo>
                  <a:lnTo>
                    <a:pt x="2713407" y="2003037"/>
                  </a:lnTo>
                  <a:lnTo>
                    <a:pt x="2734268" y="2007219"/>
                  </a:lnTo>
                  <a:lnTo>
                    <a:pt x="2751597" y="2018718"/>
                  </a:lnTo>
                  <a:lnTo>
                    <a:pt x="2763433" y="2035968"/>
                  </a:lnTo>
                  <a:lnTo>
                    <a:pt x="2767815" y="2057399"/>
                  </a:lnTo>
                  <a:lnTo>
                    <a:pt x="2763630" y="2078830"/>
                  </a:lnTo>
                  <a:lnTo>
                    <a:pt x="2752120" y="2096080"/>
                  </a:lnTo>
                  <a:lnTo>
                    <a:pt x="2734856" y="2107580"/>
                  </a:lnTo>
                  <a:lnTo>
                    <a:pt x="2713407" y="2111761"/>
                  </a:lnTo>
                  <a:close/>
                </a:path>
                <a:path w="2767965" h="4114800">
                  <a:moveTo>
                    <a:pt x="2713407" y="2782228"/>
                  </a:moveTo>
                  <a:lnTo>
                    <a:pt x="2692547" y="2777850"/>
                  </a:lnTo>
                  <a:lnTo>
                    <a:pt x="2675217" y="2766024"/>
                  </a:lnTo>
                  <a:lnTo>
                    <a:pt x="2663381" y="2748709"/>
                  </a:lnTo>
                  <a:lnTo>
                    <a:pt x="2659000" y="2727866"/>
                  </a:lnTo>
                  <a:lnTo>
                    <a:pt x="2663381" y="2707023"/>
                  </a:lnTo>
                  <a:lnTo>
                    <a:pt x="2675217" y="2689708"/>
                  </a:lnTo>
                  <a:lnTo>
                    <a:pt x="2692547" y="2677882"/>
                  </a:lnTo>
                  <a:lnTo>
                    <a:pt x="2713407" y="2673504"/>
                  </a:lnTo>
                  <a:lnTo>
                    <a:pt x="2734268" y="2677882"/>
                  </a:lnTo>
                  <a:lnTo>
                    <a:pt x="2751597" y="2689708"/>
                  </a:lnTo>
                  <a:lnTo>
                    <a:pt x="2763433" y="2707023"/>
                  </a:lnTo>
                  <a:lnTo>
                    <a:pt x="2767815" y="2727866"/>
                  </a:lnTo>
                  <a:lnTo>
                    <a:pt x="2763433" y="2748709"/>
                  </a:lnTo>
                  <a:lnTo>
                    <a:pt x="2751597" y="2766024"/>
                  </a:lnTo>
                  <a:lnTo>
                    <a:pt x="2734268" y="2777850"/>
                  </a:lnTo>
                  <a:lnTo>
                    <a:pt x="2713407" y="2782228"/>
                  </a:lnTo>
                  <a:close/>
                </a:path>
                <a:path w="2767965" h="4114800">
                  <a:moveTo>
                    <a:pt x="2713407" y="3445726"/>
                  </a:moveTo>
                  <a:lnTo>
                    <a:pt x="2695402" y="3442045"/>
                  </a:lnTo>
                  <a:lnTo>
                    <a:pt x="2680274" y="3431961"/>
                  </a:lnTo>
                  <a:lnTo>
                    <a:pt x="2669855" y="3416911"/>
                  </a:lnTo>
                  <a:lnTo>
                    <a:pt x="2665975" y="3398333"/>
                  </a:lnTo>
                  <a:lnTo>
                    <a:pt x="2669659" y="3380343"/>
                  </a:lnTo>
                  <a:lnTo>
                    <a:pt x="2679751" y="3365228"/>
                  </a:lnTo>
                  <a:lnTo>
                    <a:pt x="2694814" y="3354817"/>
                  </a:lnTo>
                  <a:lnTo>
                    <a:pt x="2713407" y="3350941"/>
                  </a:lnTo>
                  <a:lnTo>
                    <a:pt x="2732001" y="3354817"/>
                  </a:lnTo>
                  <a:lnTo>
                    <a:pt x="2747063" y="3365228"/>
                  </a:lnTo>
                  <a:lnTo>
                    <a:pt x="2757156" y="3380343"/>
                  </a:lnTo>
                  <a:lnTo>
                    <a:pt x="2760839" y="3398333"/>
                  </a:lnTo>
                  <a:lnTo>
                    <a:pt x="2756959" y="3416323"/>
                  </a:lnTo>
                  <a:lnTo>
                    <a:pt x="2746540" y="3431438"/>
                  </a:lnTo>
                  <a:lnTo>
                    <a:pt x="2731412" y="3441849"/>
                  </a:lnTo>
                  <a:lnTo>
                    <a:pt x="2713407" y="3445726"/>
                  </a:lnTo>
                  <a:close/>
                </a:path>
                <a:path w="2767965" h="4114800">
                  <a:moveTo>
                    <a:pt x="2713407" y="4110617"/>
                  </a:moveTo>
                  <a:lnTo>
                    <a:pt x="2697669" y="4107438"/>
                  </a:lnTo>
                  <a:lnTo>
                    <a:pt x="2684808" y="4098769"/>
                  </a:lnTo>
                  <a:lnTo>
                    <a:pt x="2676133" y="4085919"/>
                  </a:lnTo>
                  <a:lnTo>
                    <a:pt x="2672950" y="4070194"/>
                  </a:lnTo>
                  <a:lnTo>
                    <a:pt x="2676133" y="4054469"/>
                  </a:lnTo>
                  <a:lnTo>
                    <a:pt x="2684808" y="4041619"/>
                  </a:lnTo>
                  <a:lnTo>
                    <a:pt x="2697669" y="4032951"/>
                  </a:lnTo>
                  <a:lnTo>
                    <a:pt x="2713407" y="4029771"/>
                  </a:lnTo>
                  <a:lnTo>
                    <a:pt x="2729145" y="4032755"/>
                  </a:lnTo>
                  <a:lnTo>
                    <a:pt x="2742006" y="4041096"/>
                  </a:lnTo>
                  <a:lnTo>
                    <a:pt x="2750682" y="4053881"/>
                  </a:lnTo>
                  <a:lnTo>
                    <a:pt x="2753864" y="4070194"/>
                  </a:lnTo>
                  <a:lnTo>
                    <a:pt x="2750682" y="4085919"/>
                  </a:lnTo>
                  <a:lnTo>
                    <a:pt x="2742006" y="4098769"/>
                  </a:lnTo>
                  <a:lnTo>
                    <a:pt x="2729145" y="4107438"/>
                  </a:lnTo>
                  <a:lnTo>
                    <a:pt x="2713407" y="4110617"/>
                  </a:lnTo>
                  <a:close/>
                </a:path>
                <a:path w="2767965" h="4114800">
                  <a:moveTo>
                    <a:pt x="2714802" y="1439901"/>
                  </a:moveTo>
                  <a:lnTo>
                    <a:pt x="2693942" y="1435741"/>
                  </a:lnTo>
                  <a:lnTo>
                    <a:pt x="2676612" y="1424393"/>
                  </a:lnTo>
                  <a:lnTo>
                    <a:pt x="2664776" y="1407558"/>
                  </a:lnTo>
                  <a:lnTo>
                    <a:pt x="2660395" y="1386932"/>
                  </a:lnTo>
                  <a:lnTo>
                    <a:pt x="2664558" y="1366089"/>
                  </a:lnTo>
                  <a:lnTo>
                    <a:pt x="2675915" y="1348774"/>
                  </a:lnTo>
                  <a:lnTo>
                    <a:pt x="2692765" y="1336948"/>
                  </a:lnTo>
                  <a:lnTo>
                    <a:pt x="2713407" y="1332570"/>
                  </a:lnTo>
                  <a:lnTo>
                    <a:pt x="2734268" y="1336730"/>
                  </a:lnTo>
                  <a:lnTo>
                    <a:pt x="2751597" y="1348077"/>
                  </a:lnTo>
                  <a:lnTo>
                    <a:pt x="2763433" y="1364913"/>
                  </a:lnTo>
                  <a:lnTo>
                    <a:pt x="2767815" y="1385538"/>
                  </a:lnTo>
                  <a:lnTo>
                    <a:pt x="2763651" y="1406382"/>
                  </a:lnTo>
                  <a:lnTo>
                    <a:pt x="2752295" y="1423696"/>
                  </a:lnTo>
                  <a:lnTo>
                    <a:pt x="2735445" y="1435523"/>
                  </a:lnTo>
                  <a:lnTo>
                    <a:pt x="2714802" y="1439901"/>
                  </a:lnTo>
                  <a:close/>
                </a:path>
                <a:path w="2767965" h="4114800">
                  <a:moveTo>
                    <a:pt x="2713407" y="83634"/>
                  </a:moveTo>
                  <a:lnTo>
                    <a:pt x="2697669" y="80454"/>
                  </a:lnTo>
                  <a:lnTo>
                    <a:pt x="2684808" y="71785"/>
                  </a:lnTo>
                  <a:lnTo>
                    <a:pt x="2676133" y="58935"/>
                  </a:lnTo>
                  <a:lnTo>
                    <a:pt x="2672950" y="43210"/>
                  </a:lnTo>
                  <a:lnTo>
                    <a:pt x="2676133" y="28291"/>
                  </a:lnTo>
                  <a:lnTo>
                    <a:pt x="2684808" y="15855"/>
                  </a:lnTo>
                  <a:lnTo>
                    <a:pt x="2697669" y="7339"/>
                  </a:lnTo>
                  <a:lnTo>
                    <a:pt x="2713407" y="4181"/>
                  </a:lnTo>
                  <a:lnTo>
                    <a:pt x="2729145" y="7339"/>
                  </a:lnTo>
                  <a:lnTo>
                    <a:pt x="2742006" y="15855"/>
                  </a:lnTo>
                  <a:lnTo>
                    <a:pt x="2750682" y="28291"/>
                  </a:lnTo>
                  <a:lnTo>
                    <a:pt x="2753864" y="43210"/>
                  </a:lnTo>
                  <a:lnTo>
                    <a:pt x="2750682" y="58935"/>
                  </a:lnTo>
                  <a:lnTo>
                    <a:pt x="2742006" y="71785"/>
                  </a:lnTo>
                  <a:lnTo>
                    <a:pt x="2729145" y="80454"/>
                  </a:lnTo>
                  <a:lnTo>
                    <a:pt x="2713407" y="83634"/>
                  </a:lnTo>
                  <a:close/>
                </a:path>
                <a:path w="2767965" h="4114800">
                  <a:moveTo>
                    <a:pt x="708694" y="1438507"/>
                  </a:moveTo>
                  <a:lnTo>
                    <a:pt x="690907" y="1434848"/>
                  </a:lnTo>
                  <a:lnTo>
                    <a:pt x="676259" y="1424916"/>
                  </a:lnTo>
                  <a:lnTo>
                    <a:pt x="666319" y="1410280"/>
                  </a:lnTo>
                  <a:lnTo>
                    <a:pt x="662657" y="1392508"/>
                  </a:lnTo>
                  <a:lnTo>
                    <a:pt x="666123" y="1374736"/>
                  </a:lnTo>
                  <a:lnTo>
                    <a:pt x="675736" y="1360100"/>
                  </a:lnTo>
                  <a:lnTo>
                    <a:pt x="690319" y="1350168"/>
                  </a:lnTo>
                  <a:lnTo>
                    <a:pt x="708694" y="1346509"/>
                  </a:lnTo>
                  <a:lnTo>
                    <a:pt x="726677" y="1349972"/>
                  </a:lnTo>
                  <a:lnTo>
                    <a:pt x="741653" y="1359577"/>
                  </a:lnTo>
                  <a:lnTo>
                    <a:pt x="751658" y="1374148"/>
                  </a:lnTo>
                  <a:lnTo>
                    <a:pt x="754732" y="1392508"/>
                  </a:lnTo>
                  <a:lnTo>
                    <a:pt x="751069" y="1410280"/>
                  </a:lnTo>
                  <a:lnTo>
                    <a:pt x="741130" y="1424916"/>
                  </a:lnTo>
                  <a:lnTo>
                    <a:pt x="726481" y="1434848"/>
                  </a:lnTo>
                  <a:lnTo>
                    <a:pt x="708694" y="1438507"/>
                  </a:lnTo>
                  <a:close/>
                </a:path>
                <a:path w="2767965" h="4114800">
                  <a:moveTo>
                    <a:pt x="707299" y="91997"/>
                  </a:moveTo>
                  <a:lnTo>
                    <a:pt x="691779" y="88817"/>
                  </a:lnTo>
                  <a:lnTo>
                    <a:pt x="679398" y="80149"/>
                  </a:lnTo>
                  <a:lnTo>
                    <a:pt x="671202" y="67299"/>
                  </a:lnTo>
                  <a:lnTo>
                    <a:pt x="668237" y="51574"/>
                  </a:lnTo>
                  <a:lnTo>
                    <a:pt x="671339" y="36459"/>
                  </a:lnTo>
                  <a:lnTo>
                    <a:pt x="671420" y="36067"/>
                  </a:lnTo>
                  <a:lnTo>
                    <a:pt x="680095" y="23696"/>
                  </a:lnTo>
                  <a:lnTo>
                    <a:pt x="692956" y="15507"/>
                  </a:lnTo>
                  <a:lnTo>
                    <a:pt x="708694" y="12545"/>
                  </a:lnTo>
                  <a:lnTo>
                    <a:pt x="724411" y="14940"/>
                  </a:lnTo>
                  <a:lnTo>
                    <a:pt x="737119" y="23347"/>
                  </a:lnTo>
                  <a:lnTo>
                    <a:pt x="745380" y="36459"/>
                  </a:lnTo>
                  <a:lnTo>
                    <a:pt x="747756" y="52968"/>
                  </a:lnTo>
                  <a:lnTo>
                    <a:pt x="744574" y="68475"/>
                  </a:lnTo>
                  <a:lnTo>
                    <a:pt x="735898" y="80846"/>
                  </a:lnTo>
                  <a:lnTo>
                    <a:pt x="723037" y="89035"/>
                  </a:lnTo>
                  <a:lnTo>
                    <a:pt x="707299" y="91997"/>
                  </a:lnTo>
                  <a:close/>
                </a:path>
                <a:path w="2767965" h="4114800">
                  <a:moveTo>
                    <a:pt x="2045170" y="769434"/>
                  </a:moveTo>
                  <a:lnTo>
                    <a:pt x="2027382" y="765557"/>
                  </a:lnTo>
                  <a:lnTo>
                    <a:pt x="2012734" y="755146"/>
                  </a:lnTo>
                  <a:lnTo>
                    <a:pt x="2002794" y="740031"/>
                  </a:lnTo>
                  <a:lnTo>
                    <a:pt x="1999132" y="722041"/>
                  </a:lnTo>
                  <a:lnTo>
                    <a:pt x="2002927" y="704661"/>
                  </a:lnTo>
                  <a:lnTo>
                    <a:pt x="2003012" y="704269"/>
                  </a:lnTo>
                  <a:lnTo>
                    <a:pt x="2013432" y="689633"/>
                  </a:lnTo>
                  <a:lnTo>
                    <a:pt x="2028559" y="679701"/>
                  </a:lnTo>
                  <a:lnTo>
                    <a:pt x="2046565" y="676042"/>
                  </a:lnTo>
                  <a:lnTo>
                    <a:pt x="2064548" y="679135"/>
                  </a:lnTo>
                  <a:lnTo>
                    <a:pt x="2079523" y="689284"/>
                  </a:lnTo>
                  <a:lnTo>
                    <a:pt x="2089528" y="704661"/>
                  </a:lnTo>
                  <a:lnTo>
                    <a:pt x="2092602" y="723435"/>
                  </a:lnTo>
                  <a:lnTo>
                    <a:pt x="2088722" y="741207"/>
                  </a:lnTo>
                  <a:lnTo>
                    <a:pt x="2078302" y="755843"/>
                  </a:lnTo>
                  <a:lnTo>
                    <a:pt x="2063175" y="765775"/>
                  </a:lnTo>
                  <a:lnTo>
                    <a:pt x="2045170" y="769434"/>
                  </a:lnTo>
                  <a:close/>
                </a:path>
                <a:path w="2767965" h="4114800">
                  <a:moveTo>
                    <a:pt x="1376932" y="768040"/>
                  </a:moveTo>
                  <a:lnTo>
                    <a:pt x="1358556" y="764381"/>
                  </a:lnTo>
                  <a:lnTo>
                    <a:pt x="1343973" y="754449"/>
                  </a:lnTo>
                  <a:lnTo>
                    <a:pt x="1334360" y="739813"/>
                  </a:lnTo>
                  <a:lnTo>
                    <a:pt x="1330895" y="722041"/>
                  </a:lnTo>
                  <a:lnTo>
                    <a:pt x="1334439" y="704269"/>
                  </a:lnTo>
                  <a:lnTo>
                    <a:pt x="1334557" y="703681"/>
                  </a:lnTo>
                  <a:lnTo>
                    <a:pt x="1344496" y="689110"/>
                  </a:lnTo>
                  <a:lnTo>
                    <a:pt x="1359145" y="679505"/>
                  </a:lnTo>
                  <a:lnTo>
                    <a:pt x="1376932" y="676042"/>
                  </a:lnTo>
                  <a:lnTo>
                    <a:pt x="1395504" y="679701"/>
                  </a:lnTo>
                  <a:lnTo>
                    <a:pt x="1410413" y="689633"/>
                  </a:lnTo>
                  <a:lnTo>
                    <a:pt x="1420092" y="704269"/>
                  </a:lnTo>
                  <a:lnTo>
                    <a:pt x="1422969" y="722041"/>
                  </a:lnTo>
                  <a:lnTo>
                    <a:pt x="1419614" y="739813"/>
                  </a:lnTo>
                  <a:lnTo>
                    <a:pt x="1419503" y="740401"/>
                  </a:lnTo>
                  <a:lnTo>
                    <a:pt x="1409890" y="754972"/>
                  </a:lnTo>
                  <a:lnTo>
                    <a:pt x="1395307" y="764577"/>
                  </a:lnTo>
                  <a:lnTo>
                    <a:pt x="1376932" y="768040"/>
                  </a:lnTo>
                  <a:close/>
                </a:path>
                <a:path w="2767965" h="4114800">
                  <a:moveTo>
                    <a:pt x="708694" y="768040"/>
                  </a:moveTo>
                  <a:lnTo>
                    <a:pt x="690907" y="764381"/>
                  </a:lnTo>
                  <a:lnTo>
                    <a:pt x="676259" y="754449"/>
                  </a:lnTo>
                  <a:lnTo>
                    <a:pt x="666319" y="739813"/>
                  </a:lnTo>
                  <a:lnTo>
                    <a:pt x="662657" y="722041"/>
                  </a:lnTo>
                  <a:lnTo>
                    <a:pt x="666123" y="704269"/>
                  </a:lnTo>
                  <a:lnTo>
                    <a:pt x="675736" y="689633"/>
                  </a:lnTo>
                  <a:lnTo>
                    <a:pt x="690319" y="679701"/>
                  </a:lnTo>
                  <a:lnTo>
                    <a:pt x="708694" y="676042"/>
                  </a:lnTo>
                  <a:lnTo>
                    <a:pt x="727266" y="679505"/>
                  </a:lnTo>
                  <a:lnTo>
                    <a:pt x="742176" y="689110"/>
                  </a:lnTo>
                  <a:lnTo>
                    <a:pt x="751854" y="703681"/>
                  </a:lnTo>
                  <a:lnTo>
                    <a:pt x="754732" y="722041"/>
                  </a:lnTo>
                  <a:lnTo>
                    <a:pt x="751069" y="739813"/>
                  </a:lnTo>
                  <a:lnTo>
                    <a:pt x="741130" y="754449"/>
                  </a:lnTo>
                  <a:lnTo>
                    <a:pt x="726481" y="764381"/>
                  </a:lnTo>
                  <a:lnTo>
                    <a:pt x="708694" y="76804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88177" y="112291"/>
              <a:ext cx="5111750" cy="1250950"/>
            </a:xfrm>
            <a:custGeom>
              <a:avLst/>
              <a:gdLst/>
              <a:ahLst/>
              <a:cxnLst/>
              <a:rect l="l" t="t" r="r" b="b"/>
              <a:pathLst>
                <a:path w="5111750" h="1250950">
                  <a:moveTo>
                    <a:pt x="2413139" y="1269"/>
                  </a:moveTo>
                  <a:lnTo>
                    <a:pt x="1762739" y="1269"/>
                  </a:lnTo>
                  <a:lnTo>
                    <a:pt x="1812158" y="0"/>
                  </a:lnTo>
                  <a:lnTo>
                    <a:pt x="2360967" y="0"/>
                  </a:lnTo>
                  <a:lnTo>
                    <a:pt x="2413139" y="1269"/>
                  </a:lnTo>
                  <a:close/>
                </a:path>
                <a:path w="5111750" h="1250950">
                  <a:moveTo>
                    <a:pt x="2517521" y="2539"/>
                  </a:moveTo>
                  <a:lnTo>
                    <a:pt x="1663910" y="2539"/>
                  </a:lnTo>
                  <a:lnTo>
                    <a:pt x="1713322" y="1269"/>
                  </a:lnTo>
                  <a:lnTo>
                    <a:pt x="2465325" y="1269"/>
                  </a:lnTo>
                  <a:lnTo>
                    <a:pt x="2517521" y="2539"/>
                  </a:lnTo>
                  <a:close/>
                </a:path>
                <a:path w="5111750" h="1250950">
                  <a:moveTo>
                    <a:pt x="4930611" y="938529"/>
                  </a:moveTo>
                  <a:lnTo>
                    <a:pt x="280246" y="938529"/>
                  </a:lnTo>
                  <a:lnTo>
                    <a:pt x="273949" y="934719"/>
                  </a:lnTo>
                  <a:lnTo>
                    <a:pt x="268701" y="929639"/>
                  </a:lnTo>
                  <a:lnTo>
                    <a:pt x="264502" y="924559"/>
                  </a:lnTo>
                  <a:lnTo>
                    <a:pt x="249250" y="909319"/>
                  </a:lnTo>
                  <a:lnTo>
                    <a:pt x="238524" y="891539"/>
                  </a:lnTo>
                  <a:lnTo>
                    <a:pt x="232915" y="871219"/>
                  </a:lnTo>
                  <a:lnTo>
                    <a:pt x="233014" y="849629"/>
                  </a:lnTo>
                  <a:lnTo>
                    <a:pt x="259254" y="801369"/>
                  </a:lnTo>
                  <a:lnTo>
                    <a:pt x="310685" y="781049"/>
                  </a:lnTo>
                  <a:lnTo>
                    <a:pt x="415286" y="773429"/>
                  </a:lnTo>
                  <a:lnTo>
                    <a:pt x="482133" y="769619"/>
                  </a:lnTo>
                  <a:lnTo>
                    <a:pt x="515360" y="768349"/>
                  </a:lnTo>
                  <a:lnTo>
                    <a:pt x="506750" y="756919"/>
                  </a:lnTo>
                  <a:lnTo>
                    <a:pt x="500009" y="745489"/>
                  </a:lnTo>
                  <a:lnTo>
                    <a:pt x="495434" y="730249"/>
                  </a:lnTo>
                  <a:lnTo>
                    <a:pt x="493318" y="713739"/>
                  </a:lnTo>
                  <a:lnTo>
                    <a:pt x="493318" y="706119"/>
                  </a:lnTo>
                  <a:lnTo>
                    <a:pt x="468308" y="704849"/>
                  </a:lnTo>
                  <a:lnTo>
                    <a:pt x="394654" y="699769"/>
                  </a:lnTo>
                  <a:lnTo>
                    <a:pt x="339550" y="675639"/>
                  </a:lnTo>
                  <a:lnTo>
                    <a:pt x="315933" y="621029"/>
                  </a:lnTo>
                  <a:lnTo>
                    <a:pt x="317049" y="604519"/>
                  </a:lnTo>
                  <a:lnTo>
                    <a:pt x="321706" y="589279"/>
                  </a:lnTo>
                  <a:lnTo>
                    <a:pt x="329513" y="576579"/>
                  </a:lnTo>
                  <a:lnTo>
                    <a:pt x="340074" y="563879"/>
                  </a:lnTo>
                  <a:lnTo>
                    <a:pt x="331464" y="553719"/>
                  </a:lnTo>
                  <a:lnTo>
                    <a:pt x="324724" y="541019"/>
                  </a:lnTo>
                  <a:lnTo>
                    <a:pt x="320148" y="525779"/>
                  </a:lnTo>
                  <a:lnTo>
                    <a:pt x="318033" y="510539"/>
                  </a:lnTo>
                  <a:lnTo>
                    <a:pt x="323691" y="480059"/>
                  </a:lnTo>
                  <a:lnTo>
                    <a:pt x="366889" y="439419"/>
                  </a:lnTo>
                  <a:lnTo>
                    <a:pt x="471276" y="425449"/>
                  </a:lnTo>
                  <a:lnTo>
                    <a:pt x="624782" y="414019"/>
                  </a:lnTo>
                  <a:lnTo>
                    <a:pt x="675951" y="411479"/>
                  </a:lnTo>
                  <a:lnTo>
                    <a:pt x="373662" y="403859"/>
                  </a:lnTo>
                  <a:lnTo>
                    <a:pt x="343059" y="397509"/>
                  </a:lnTo>
                  <a:lnTo>
                    <a:pt x="318557" y="379729"/>
                  </a:lnTo>
                  <a:lnTo>
                    <a:pt x="301928" y="355599"/>
                  </a:lnTo>
                  <a:lnTo>
                    <a:pt x="294941" y="325119"/>
                  </a:lnTo>
                  <a:lnTo>
                    <a:pt x="300599" y="294639"/>
                  </a:lnTo>
                  <a:lnTo>
                    <a:pt x="318164" y="270509"/>
                  </a:lnTo>
                  <a:lnTo>
                    <a:pt x="343797" y="253999"/>
                  </a:lnTo>
                  <a:lnTo>
                    <a:pt x="373662" y="246379"/>
                  </a:lnTo>
                  <a:lnTo>
                    <a:pt x="443986" y="241299"/>
                  </a:lnTo>
                  <a:lnTo>
                    <a:pt x="436147" y="231139"/>
                  </a:lnTo>
                  <a:lnTo>
                    <a:pt x="430079" y="218439"/>
                  </a:lnTo>
                  <a:lnTo>
                    <a:pt x="425979" y="204469"/>
                  </a:lnTo>
                  <a:lnTo>
                    <a:pt x="424044" y="190499"/>
                  </a:lnTo>
                  <a:lnTo>
                    <a:pt x="429702" y="160019"/>
                  </a:lnTo>
                  <a:lnTo>
                    <a:pt x="447266" y="135889"/>
                  </a:lnTo>
                  <a:lnTo>
                    <a:pt x="472900" y="119379"/>
                  </a:lnTo>
                  <a:lnTo>
                    <a:pt x="502765" y="111759"/>
                  </a:lnTo>
                  <a:lnTo>
                    <a:pt x="504864" y="110489"/>
                  </a:lnTo>
                  <a:lnTo>
                    <a:pt x="510112" y="110489"/>
                  </a:lnTo>
                  <a:lnTo>
                    <a:pt x="519886" y="86359"/>
                  </a:lnTo>
                  <a:lnTo>
                    <a:pt x="537927" y="66039"/>
                  </a:lnTo>
                  <a:lnTo>
                    <a:pt x="587783" y="48259"/>
                  </a:lnTo>
                  <a:lnTo>
                    <a:pt x="657058" y="41909"/>
                  </a:lnTo>
                  <a:lnTo>
                    <a:pt x="809011" y="30479"/>
                  </a:lnTo>
                  <a:lnTo>
                    <a:pt x="1113538" y="15239"/>
                  </a:lnTo>
                  <a:lnTo>
                    <a:pt x="1215163" y="12699"/>
                  </a:lnTo>
                  <a:lnTo>
                    <a:pt x="1265987" y="10159"/>
                  </a:lnTo>
                  <a:lnTo>
                    <a:pt x="1466346" y="5079"/>
                  </a:lnTo>
                  <a:lnTo>
                    <a:pt x="1515720" y="5079"/>
                  </a:lnTo>
                  <a:lnTo>
                    <a:pt x="1614504" y="2539"/>
                  </a:lnTo>
                  <a:lnTo>
                    <a:pt x="2569726" y="2539"/>
                  </a:lnTo>
                  <a:lnTo>
                    <a:pt x="2621938" y="3809"/>
                  </a:lnTo>
                  <a:lnTo>
                    <a:pt x="2674154" y="3809"/>
                  </a:lnTo>
                  <a:lnTo>
                    <a:pt x="2830805" y="7619"/>
                  </a:lnTo>
                  <a:lnTo>
                    <a:pt x="2883017" y="7619"/>
                  </a:lnTo>
                  <a:lnTo>
                    <a:pt x="3091776" y="12699"/>
                  </a:lnTo>
                  <a:lnTo>
                    <a:pt x="3143933" y="15239"/>
                  </a:lnTo>
                  <a:lnTo>
                    <a:pt x="3247381" y="17779"/>
                  </a:lnTo>
                  <a:lnTo>
                    <a:pt x="3298689" y="20319"/>
                  </a:lnTo>
                  <a:lnTo>
                    <a:pt x="3349996" y="21589"/>
                  </a:lnTo>
                  <a:lnTo>
                    <a:pt x="3401304" y="24129"/>
                  </a:lnTo>
                  <a:lnTo>
                    <a:pt x="3452612" y="25399"/>
                  </a:lnTo>
                  <a:lnTo>
                    <a:pt x="3503919" y="27939"/>
                  </a:lnTo>
                  <a:lnTo>
                    <a:pt x="3555227" y="29209"/>
                  </a:lnTo>
                  <a:lnTo>
                    <a:pt x="3811765" y="41909"/>
                  </a:lnTo>
                  <a:lnTo>
                    <a:pt x="3863072" y="45719"/>
                  </a:lnTo>
                  <a:lnTo>
                    <a:pt x="3914380" y="48259"/>
                  </a:lnTo>
                  <a:lnTo>
                    <a:pt x="3965688" y="52069"/>
                  </a:lnTo>
                  <a:lnTo>
                    <a:pt x="4016995" y="54609"/>
                  </a:lnTo>
                  <a:lnTo>
                    <a:pt x="4117799" y="62229"/>
                  </a:lnTo>
                  <a:lnTo>
                    <a:pt x="4167318" y="64769"/>
                  </a:lnTo>
                  <a:lnTo>
                    <a:pt x="4266389" y="72389"/>
                  </a:lnTo>
                  <a:lnTo>
                    <a:pt x="4315922" y="77469"/>
                  </a:lnTo>
                  <a:lnTo>
                    <a:pt x="4365441" y="81279"/>
                  </a:lnTo>
                  <a:lnTo>
                    <a:pt x="4563197" y="101599"/>
                  </a:lnTo>
                  <a:lnTo>
                    <a:pt x="4759998" y="126999"/>
                  </a:lnTo>
                  <a:lnTo>
                    <a:pt x="4802114" y="156209"/>
                  </a:lnTo>
                  <a:lnTo>
                    <a:pt x="4816677" y="205739"/>
                  </a:lnTo>
                  <a:lnTo>
                    <a:pt x="4913242" y="231139"/>
                  </a:lnTo>
                  <a:lnTo>
                    <a:pt x="4938777" y="243839"/>
                  </a:lnTo>
                  <a:lnTo>
                    <a:pt x="4957719" y="264159"/>
                  </a:lnTo>
                  <a:lnTo>
                    <a:pt x="4968593" y="289559"/>
                  </a:lnTo>
                  <a:lnTo>
                    <a:pt x="4969921" y="317499"/>
                  </a:lnTo>
                  <a:lnTo>
                    <a:pt x="4961032" y="344169"/>
                  </a:lnTo>
                  <a:lnTo>
                    <a:pt x="4943681" y="365759"/>
                  </a:lnTo>
                  <a:lnTo>
                    <a:pt x="4927915" y="375919"/>
                  </a:lnTo>
                  <a:lnTo>
                    <a:pt x="4681277" y="375919"/>
                  </a:lnTo>
                  <a:lnTo>
                    <a:pt x="4680884" y="383539"/>
                  </a:lnTo>
                  <a:lnTo>
                    <a:pt x="4679703" y="391159"/>
                  </a:lnTo>
                  <a:lnTo>
                    <a:pt x="4677735" y="397509"/>
                  </a:lnTo>
                  <a:lnTo>
                    <a:pt x="4674979" y="405129"/>
                  </a:lnTo>
                  <a:lnTo>
                    <a:pt x="4697809" y="406399"/>
                  </a:lnTo>
                  <a:lnTo>
                    <a:pt x="4743467" y="410209"/>
                  </a:lnTo>
                  <a:lnTo>
                    <a:pt x="4766296" y="411479"/>
                  </a:lnTo>
                  <a:lnTo>
                    <a:pt x="4796899" y="419099"/>
                  </a:lnTo>
                  <a:lnTo>
                    <a:pt x="4821401" y="435609"/>
                  </a:lnTo>
                  <a:lnTo>
                    <a:pt x="4838031" y="459739"/>
                  </a:lnTo>
                  <a:lnTo>
                    <a:pt x="4845017" y="490219"/>
                  </a:lnTo>
                  <a:lnTo>
                    <a:pt x="4841486" y="514349"/>
                  </a:lnTo>
                  <a:lnTo>
                    <a:pt x="2905330" y="514349"/>
                  </a:lnTo>
                  <a:lnTo>
                    <a:pt x="2850959" y="515619"/>
                  </a:lnTo>
                  <a:lnTo>
                    <a:pt x="2796679" y="518159"/>
                  </a:lnTo>
                  <a:lnTo>
                    <a:pt x="2688247" y="520699"/>
                  </a:lnTo>
                  <a:lnTo>
                    <a:pt x="2634022" y="523239"/>
                  </a:lnTo>
                  <a:lnTo>
                    <a:pt x="2525370" y="525779"/>
                  </a:lnTo>
                  <a:lnTo>
                    <a:pt x="2534981" y="527049"/>
                  </a:lnTo>
                  <a:lnTo>
                    <a:pt x="2564206" y="527049"/>
                  </a:lnTo>
                  <a:lnTo>
                    <a:pt x="2661898" y="528319"/>
                  </a:lnTo>
                  <a:lnTo>
                    <a:pt x="2808636" y="528319"/>
                  </a:lnTo>
                  <a:lnTo>
                    <a:pt x="2906510" y="529589"/>
                  </a:lnTo>
                  <a:lnTo>
                    <a:pt x="2955440" y="529589"/>
                  </a:lnTo>
                  <a:lnTo>
                    <a:pt x="3004355" y="530859"/>
                  </a:lnTo>
                  <a:lnTo>
                    <a:pt x="3102112" y="530859"/>
                  </a:lnTo>
                  <a:lnTo>
                    <a:pt x="3150940" y="532129"/>
                  </a:lnTo>
                  <a:lnTo>
                    <a:pt x="3252752" y="532129"/>
                  </a:lnTo>
                  <a:lnTo>
                    <a:pt x="3456378" y="534669"/>
                  </a:lnTo>
                  <a:lnTo>
                    <a:pt x="3507284" y="535939"/>
                  </a:lnTo>
                  <a:lnTo>
                    <a:pt x="3558190" y="535939"/>
                  </a:lnTo>
                  <a:lnTo>
                    <a:pt x="3660003" y="538479"/>
                  </a:lnTo>
                  <a:lnTo>
                    <a:pt x="3710909" y="538479"/>
                  </a:lnTo>
                  <a:lnTo>
                    <a:pt x="3812721" y="541019"/>
                  </a:lnTo>
                  <a:lnTo>
                    <a:pt x="3863628" y="541019"/>
                  </a:lnTo>
                  <a:lnTo>
                    <a:pt x="4016347" y="544829"/>
                  </a:lnTo>
                  <a:lnTo>
                    <a:pt x="4067253" y="544829"/>
                  </a:lnTo>
                  <a:lnTo>
                    <a:pt x="4512314" y="556259"/>
                  </a:lnTo>
                  <a:lnTo>
                    <a:pt x="4561856" y="558799"/>
                  </a:lnTo>
                  <a:lnTo>
                    <a:pt x="4686958" y="562002"/>
                  </a:lnTo>
                  <a:lnTo>
                    <a:pt x="4694922" y="562609"/>
                  </a:lnTo>
                  <a:lnTo>
                    <a:pt x="4797460" y="562609"/>
                  </a:lnTo>
                  <a:lnTo>
                    <a:pt x="4784140" y="568959"/>
                  </a:lnTo>
                  <a:lnTo>
                    <a:pt x="4793586" y="568959"/>
                  </a:lnTo>
                  <a:lnTo>
                    <a:pt x="4824189" y="575309"/>
                  </a:lnTo>
                  <a:lnTo>
                    <a:pt x="4848691" y="591819"/>
                  </a:lnTo>
                  <a:lnTo>
                    <a:pt x="4865321" y="615949"/>
                  </a:lnTo>
                  <a:lnTo>
                    <a:pt x="4872307" y="647699"/>
                  </a:lnTo>
                  <a:lnTo>
                    <a:pt x="4866649" y="676909"/>
                  </a:lnTo>
                  <a:lnTo>
                    <a:pt x="4849084" y="702309"/>
                  </a:lnTo>
                  <a:lnTo>
                    <a:pt x="4823451" y="718819"/>
                  </a:lnTo>
                  <a:lnTo>
                    <a:pt x="4793586" y="725169"/>
                  </a:lnTo>
                  <a:lnTo>
                    <a:pt x="4558029" y="725169"/>
                  </a:lnTo>
                  <a:lnTo>
                    <a:pt x="4373740" y="737869"/>
                  </a:lnTo>
                  <a:lnTo>
                    <a:pt x="4383564" y="748029"/>
                  </a:lnTo>
                  <a:lnTo>
                    <a:pt x="4390927" y="761999"/>
                  </a:lnTo>
                  <a:lnTo>
                    <a:pt x="4395733" y="775969"/>
                  </a:lnTo>
                  <a:lnTo>
                    <a:pt x="4397881" y="792479"/>
                  </a:lnTo>
                  <a:lnTo>
                    <a:pt x="4397881" y="800099"/>
                  </a:lnTo>
                  <a:lnTo>
                    <a:pt x="4450712" y="800099"/>
                  </a:lnTo>
                  <a:lnTo>
                    <a:pt x="4503542" y="801369"/>
                  </a:lnTo>
                  <a:lnTo>
                    <a:pt x="4556373" y="801369"/>
                  </a:lnTo>
                  <a:lnTo>
                    <a:pt x="4609203" y="802639"/>
                  </a:lnTo>
                  <a:lnTo>
                    <a:pt x="4662034" y="802639"/>
                  </a:lnTo>
                  <a:lnTo>
                    <a:pt x="4767695" y="805179"/>
                  </a:lnTo>
                  <a:lnTo>
                    <a:pt x="4820526" y="805179"/>
                  </a:lnTo>
                  <a:lnTo>
                    <a:pt x="4873356" y="806449"/>
                  </a:lnTo>
                  <a:lnTo>
                    <a:pt x="4928461" y="830579"/>
                  </a:lnTo>
                  <a:lnTo>
                    <a:pt x="4952077" y="885189"/>
                  </a:lnTo>
                  <a:lnTo>
                    <a:pt x="4946419" y="915669"/>
                  </a:lnTo>
                  <a:lnTo>
                    <a:pt x="4930611" y="938529"/>
                  </a:lnTo>
                  <a:close/>
                </a:path>
                <a:path w="5111750" h="1250950">
                  <a:moveTo>
                    <a:pt x="4892250" y="386079"/>
                  </a:moveTo>
                  <a:lnTo>
                    <a:pt x="4813529" y="380999"/>
                  </a:lnTo>
                  <a:lnTo>
                    <a:pt x="4681277" y="375919"/>
                  </a:lnTo>
                  <a:lnTo>
                    <a:pt x="4927915" y="375919"/>
                  </a:lnTo>
                  <a:lnTo>
                    <a:pt x="4920032" y="380999"/>
                  </a:lnTo>
                  <a:lnTo>
                    <a:pt x="4892250" y="386079"/>
                  </a:lnTo>
                  <a:close/>
                </a:path>
                <a:path w="5111750" h="1250950">
                  <a:moveTo>
                    <a:pt x="4797460" y="562609"/>
                  </a:moveTo>
                  <a:lnTo>
                    <a:pt x="4710666" y="562609"/>
                  </a:lnTo>
                  <a:lnTo>
                    <a:pt x="4686958" y="562002"/>
                  </a:lnTo>
                  <a:lnTo>
                    <a:pt x="4594948" y="554989"/>
                  </a:lnTo>
                  <a:lnTo>
                    <a:pt x="4294652" y="539749"/>
                  </a:lnTo>
                  <a:lnTo>
                    <a:pt x="4244587" y="538479"/>
                  </a:lnTo>
                  <a:lnTo>
                    <a:pt x="4194528" y="535939"/>
                  </a:lnTo>
                  <a:lnTo>
                    <a:pt x="4094442" y="533399"/>
                  </a:lnTo>
                  <a:lnTo>
                    <a:pt x="4044422" y="530859"/>
                  </a:lnTo>
                  <a:lnTo>
                    <a:pt x="3687072" y="521969"/>
                  </a:lnTo>
                  <a:lnTo>
                    <a:pt x="3635551" y="521969"/>
                  </a:lnTo>
                  <a:lnTo>
                    <a:pt x="3532470" y="519429"/>
                  </a:lnTo>
                  <a:lnTo>
                    <a:pt x="3480912" y="519429"/>
                  </a:lnTo>
                  <a:lnTo>
                    <a:pt x="3429346" y="518159"/>
                  </a:lnTo>
                  <a:lnTo>
                    <a:pt x="3377770" y="518159"/>
                  </a:lnTo>
                  <a:lnTo>
                    <a:pt x="3326187" y="516889"/>
                  </a:lnTo>
                  <a:lnTo>
                    <a:pt x="3274597" y="516889"/>
                  </a:lnTo>
                  <a:lnTo>
                    <a:pt x="3223002" y="515619"/>
                  </a:lnTo>
                  <a:lnTo>
                    <a:pt x="3068195" y="515619"/>
                  </a:lnTo>
                  <a:lnTo>
                    <a:pt x="3016590" y="514349"/>
                  </a:lnTo>
                  <a:lnTo>
                    <a:pt x="4841486" y="514349"/>
                  </a:lnTo>
                  <a:lnTo>
                    <a:pt x="4841114" y="516889"/>
                  </a:lnTo>
                  <a:lnTo>
                    <a:pt x="4827961" y="539749"/>
                  </a:lnTo>
                  <a:lnTo>
                    <a:pt x="4808117" y="557529"/>
                  </a:lnTo>
                  <a:lnTo>
                    <a:pt x="4797460" y="562609"/>
                  </a:lnTo>
                  <a:close/>
                </a:path>
                <a:path w="5111750" h="1250950">
                  <a:moveTo>
                    <a:pt x="4710666" y="562609"/>
                  </a:moveTo>
                  <a:lnTo>
                    <a:pt x="4694922" y="562609"/>
                  </a:lnTo>
                  <a:lnTo>
                    <a:pt x="4686958" y="562002"/>
                  </a:lnTo>
                  <a:lnTo>
                    <a:pt x="4710666" y="562609"/>
                  </a:lnTo>
                  <a:close/>
                </a:path>
                <a:path w="5111750" h="1250950">
                  <a:moveTo>
                    <a:pt x="4489198" y="1250949"/>
                  </a:moveTo>
                  <a:lnTo>
                    <a:pt x="4312812" y="1238249"/>
                  </a:lnTo>
                  <a:lnTo>
                    <a:pt x="4211916" y="1233169"/>
                  </a:lnTo>
                  <a:lnTo>
                    <a:pt x="4161446" y="1229359"/>
                  </a:lnTo>
                  <a:lnTo>
                    <a:pt x="3656854" y="1203959"/>
                  </a:lnTo>
                  <a:lnTo>
                    <a:pt x="3604723" y="1202689"/>
                  </a:lnTo>
                  <a:lnTo>
                    <a:pt x="3448331" y="1195069"/>
                  </a:lnTo>
                  <a:lnTo>
                    <a:pt x="3396200" y="1193799"/>
                  </a:lnTo>
                  <a:lnTo>
                    <a:pt x="3344069" y="1191259"/>
                  </a:lnTo>
                  <a:lnTo>
                    <a:pt x="3291938" y="1189989"/>
                  </a:lnTo>
                  <a:lnTo>
                    <a:pt x="3187677" y="1184909"/>
                  </a:lnTo>
                  <a:lnTo>
                    <a:pt x="3135546" y="1183639"/>
                  </a:lnTo>
                  <a:lnTo>
                    <a:pt x="3083415" y="1181099"/>
                  </a:lnTo>
                  <a:lnTo>
                    <a:pt x="1833841" y="1141729"/>
                  </a:lnTo>
                  <a:lnTo>
                    <a:pt x="1729763" y="1137919"/>
                  </a:lnTo>
                  <a:lnTo>
                    <a:pt x="287444" y="1099819"/>
                  </a:lnTo>
                  <a:lnTo>
                    <a:pt x="183082" y="1096009"/>
                  </a:lnTo>
                  <a:lnTo>
                    <a:pt x="78721" y="1093469"/>
                  </a:lnTo>
                  <a:lnTo>
                    <a:pt x="48118" y="1087119"/>
                  </a:lnTo>
                  <a:lnTo>
                    <a:pt x="23616" y="1069339"/>
                  </a:lnTo>
                  <a:lnTo>
                    <a:pt x="6986" y="1045209"/>
                  </a:lnTo>
                  <a:lnTo>
                    <a:pt x="0" y="1014729"/>
                  </a:lnTo>
                  <a:lnTo>
                    <a:pt x="5658" y="984249"/>
                  </a:lnTo>
                  <a:lnTo>
                    <a:pt x="23222" y="958849"/>
                  </a:lnTo>
                  <a:lnTo>
                    <a:pt x="48856" y="941069"/>
                  </a:lnTo>
                  <a:lnTo>
                    <a:pt x="78721" y="935989"/>
                  </a:lnTo>
                  <a:lnTo>
                    <a:pt x="138795" y="935989"/>
                  </a:lnTo>
                  <a:lnTo>
                    <a:pt x="158491" y="937259"/>
                  </a:lnTo>
                  <a:lnTo>
                    <a:pt x="189028" y="937259"/>
                  </a:lnTo>
                  <a:lnTo>
                    <a:pt x="249709" y="938529"/>
                  </a:lnTo>
                  <a:lnTo>
                    <a:pt x="4930611" y="938529"/>
                  </a:lnTo>
                  <a:lnTo>
                    <a:pt x="4928854" y="941069"/>
                  </a:lnTo>
                  <a:lnTo>
                    <a:pt x="4907165" y="955039"/>
                  </a:lnTo>
                  <a:lnTo>
                    <a:pt x="3609621" y="955039"/>
                  </a:lnTo>
                  <a:lnTo>
                    <a:pt x="3656690" y="957579"/>
                  </a:lnTo>
                  <a:lnTo>
                    <a:pt x="4188969" y="971549"/>
                  </a:lnTo>
                  <a:lnTo>
                    <a:pt x="4237798" y="974089"/>
                  </a:lnTo>
                  <a:lnTo>
                    <a:pt x="4335428" y="976629"/>
                  </a:lnTo>
                  <a:lnTo>
                    <a:pt x="4384236" y="979169"/>
                  </a:lnTo>
                  <a:lnTo>
                    <a:pt x="5067742" y="979169"/>
                  </a:lnTo>
                  <a:lnTo>
                    <a:pt x="5087084" y="993139"/>
                  </a:lnTo>
                  <a:lnTo>
                    <a:pt x="5104026" y="1018539"/>
                  </a:lnTo>
                  <a:lnTo>
                    <a:pt x="5111619" y="1047749"/>
                  </a:lnTo>
                  <a:lnTo>
                    <a:pt x="5105961" y="1078229"/>
                  </a:lnTo>
                  <a:lnTo>
                    <a:pt x="5088397" y="1103629"/>
                  </a:lnTo>
                  <a:lnTo>
                    <a:pt x="5062763" y="1120139"/>
                  </a:lnTo>
                  <a:lnTo>
                    <a:pt x="5032898" y="1126489"/>
                  </a:lnTo>
                  <a:lnTo>
                    <a:pt x="5014005" y="1127759"/>
                  </a:lnTo>
                  <a:lnTo>
                    <a:pt x="4976219" y="1127759"/>
                  </a:lnTo>
                  <a:lnTo>
                    <a:pt x="4957326" y="1129029"/>
                  </a:lnTo>
                  <a:lnTo>
                    <a:pt x="4908601" y="1130299"/>
                  </a:lnTo>
                  <a:lnTo>
                    <a:pt x="4860023" y="1130299"/>
                  </a:lnTo>
                  <a:lnTo>
                    <a:pt x="4811561" y="1131569"/>
                  </a:lnTo>
                  <a:lnTo>
                    <a:pt x="4763186" y="1131569"/>
                  </a:lnTo>
                  <a:lnTo>
                    <a:pt x="4714870" y="1132839"/>
                  </a:lnTo>
                  <a:lnTo>
                    <a:pt x="4666583" y="1132839"/>
                  </a:lnTo>
                  <a:lnTo>
                    <a:pt x="4656939" y="1137919"/>
                  </a:lnTo>
                  <a:lnTo>
                    <a:pt x="4646903" y="1141729"/>
                  </a:lnTo>
                  <a:lnTo>
                    <a:pt x="4641687" y="1142999"/>
                  </a:lnTo>
                  <a:lnTo>
                    <a:pt x="4561621" y="1142999"/>
                  </a:lnTo>
                  <a:lnTo>
                    <a:pt x="4564377" y="1150619"/>
                  </a:lnTo>
                  <a:lnTo>
                    <a:pt x="4566345" y="1156969"/>
                  </a:lnTo>
                  <a:lnTo>
                    <a:pt x="4567525" y="1164589"/>
                  </a:lnTo>
                  <a:lnTo>
                    <a:pt x="4567919" y="1172209"/>
                  </a:lnTo>
                  <a:lnTo>
                    <a:pt x="4562261" y="1201419"/>
                  </a:lnTo>
                  <a:lnTo>
                    <a:pt x="4544696" y="1226819"/>
                  </a:lnTo>
                  <a:lnTo>
                    <a:pt x="4519063" y="1245869"/>
                  </a:lnTo>
                  <a:lnTo>
                    <a:pt x="4489198" y="1250949"/>
                  </a:lnTo>
                  <a:close/>
                </a:path>
                <a:path w="5111750" h="1250950">
                  <a:moveTo>
                    <a:pt x="4873356" y="963929"/>
                  </a:moveTo>
                  <a:lnTo>
                    <a:pt x="4112373" y="963929"/>
                  </a:lnTo>
                  <a:lnTo>
                    <a:pt x="4063054" y="962659"/>
                  </a:lnTo>
                  <a:lnTo>
                    <a:pt x="3911910" y="961389"/>
                  </a:lnTo>
                  <a:lnTo>
                    <a:pt x="3811147" y="958849"/>
                  </a:lnTo>
                  <a:lnTo>
                    <a:pt x="3760765" y="958849"/>
                  </a:lnTo>
                  <a:lnTo>
                    <a:pt x="3609621" y="955039"/>
                  </a:lnTo>
                  <a:lnTo>
                    <a:pt x="4907165" y="955039"/>
                  </a:lnTo>
                  <a:lnTo>
                    <a:pt x="4903221" y="957579"/>
                  </a:lnTo>
                  <a:lnTo>
                    <a:pt x="4873356" y="963929"/>
                  </a:lnTo>
                  <a:close/>
                </a:path>
                <a:path w="5111750" h="1250950">
                  <a:moveTo>
                    <a:pt x="4819924" y="965199"/>
                  </a:moveTo>
                  <a:lnTo>
                    <a:pt x="4210941" y="965199"/>
                  </a:lnTo>
                  <a:lnTo>
                    <a:pt x="4161667" y="963929"/>
                  </a:lnTo>
                  <a:lnTo>
                    <a:pt x="4855414" y="963929"/>
                  </a:lnTo>
                  <a:lnTo>
                    <a:pt x="4819924" y="965199"/>
                  </a:lnTo>
                  <a:close/>
                </a:path>
                <a:path w="5111750" h="1250950">
                  <a:moveTo>
                    <a:pt x="4654096" y="966469"/>
                  </a:moveTo>
                  <a:lnTo>
                    <a:pt x="4407905" y="966469"/>
                  </a:lnTo>
                  <a:lnTo>
                    <a:pt x="4358676" y="965199"/>
                  </a:lnTo>
                  <a:lnTo>
                    <a:pt x="4703370" y="965199"/>
                  </a:lnTo>
                  <a:lnTo>
                    <a:pt x="4654096" y="966469"/>
                  </a:lnTo>
                  <a:close/>
                </a:path>
                <a:path w="5111750" h="1250950">
                  <a:moveTo>
                    <a:pt x="5067742" y="979169"/>
                  </a:moveTo>
                  <a:lnTo>
                    <a:pt x="4384236" y="979169"/>
                  </a:lnTo>
                  <a:lnTo>
                    <a:pt x="4434115" y="977899"/>
                  </a:lnTo>
                  <a:lnTo>
                    <a:pt x="4583587" y="977899"/>
                  </a:lnTo>
                  <a:lnTo>
                    <a:pt x="4633375" y="976629"/>
                  </a:lnTo>
                  <a:lnTo>
                    <a:pt x="4683154" y="976629"/>
                  </a:lnTo>
                  <a:lnTo>
                    <a:pt x="4732930" y="975359"/>
                  </a:lnTo>
                  <a:lnTo>
                    <a:pt x="4782709" y="975359"/>
                  </a:lnTo>
                  <a:lnTo>
                    <a:pt x="4832497" y="974089"/>
                  </a:lnTo>
                  <a:lnTo>
                    <a:pt x="4882299" y="974089"/>
                  </a:lnTo>
                  <a:lnTo>
                    <a:pt x="5031848" y="970279"/>
                  </a:lnTo>
                  <a:lnTo>
                    <a:pt x="5062467" y="975359"/>
                  </a:lnTo>
                  <a:lnTo>
                    <a:pt x="5067742" y="979169"/>
                  </a:lnTo>
                  <a:close/>
                </a:path>
                <a:path w="5111750" h="1250950">
                  <a:moveTo>
                    <a:pt x="4636472" y="1144269"/>
                  </a:moveTo>
                  <a:lnTo>
                    <a:pt x="4577530" y="1144269"/>
                  </a:lnTo>
                  <a:lnTo>
                    <a:pt x="4561621" y="1142999"/>
                  </a:lnTo>
                  <a:lnTo>
                    <a:pt x="4641687" y="1142999"/>
                  </a:lnTo>
                  <a:lnTo>
                    <a:pt x="4636472" y="1144269"/>
                  </a:lnTo>
                  <a:close/>
                </a:path>
              </a:pathLst>
            </a:custGeom>
            <a:solidFill>
              <a:srgbClr val="2AC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9623" y="2499722"/>
              <a:ext cx="1431925" cy="4106545"/>
            </a:xfrm>
            <a:custGeom>
              <a:avLst/>
              <a:gdLst/>
              <a:ahLst/>
              <a:cxnLst/>
              <a:rect l="l" t="t" r="r" b="b"/>
              <a:pathLst>
                <a:path w="1431925" h="4106545">
                  <a:moveTo>
                    <a:pt x="724040" y="2099216"/>
                  </a:moveTo>
                  <a:lnTo>
                    <a:pt x="705413" y="2095536"/>
                  </a:lnTo>
                  <a:lnTo>
                    <a:pt x="690384" y="2085626"/>
                  </a:lnTo>
                  <a:lnTo>
                    <a:pt x="680291" y="2070990"/>
                  </a:lnTo>
                  <a:lnTo>
                    <a:pt x="676607" y="2053218"/>
                  </a:lnTo>
                  <a:lnTo>
                    <a:pt x="680269" y="2034639"/>
                  </a:lnTo>
                  <a:lnTo>
                    <a:pt x="690209" y="2019590"/>
                  </a:lnTo>
                  <a:lnTo>
                    <a:pt x="704963" y="2009484"/>
                  </a:lnTo>
                  <a:lnTo>
                    <a:pt x="722645" y="2005825"/>
                  </a:lnTo>
                  <a:lnTo>
                    <a:pt x="741238" y="2009484"/>
                  </a:lnTo>
                  <a:lnTo>
                    <a:pt x="756301" y="2019415"/>
                  </a:lnTo>
                  <a:lnTo>
                    <a:pt x="766393" y="2034051"/>
                  </a:lnTo>
                  <a:lnTo>
                    <a:pt x="770077" y="2051824"/>
                  </a:lnTo>
                  <a:lnTo>
                    <a:pt x="766611" y="2070402"/>
                  </a:lnTo>
                  <a:lnTo>
                    <a:pt x="756998" y="2085452"/>
                  </a:lnTo>
                  <a:lnTo>
                    <a:pt x="742416" y="2095536"/>
                  </a:lnTo>
                  <a:lnTo>
                    <a:pt x="724040" y="2099216"/>
                  </a:lnTo>
                  <a:close/>
                </a:path>
                <a:path w="1431925" h="4106545">
                  <a:moveTo>
                    <a:pt x="724040" y="2771077"/>
                  </a:moveTo>
                  <a:lnTo>
                    <a:pt x="705413" y="2767396"/>
                  </a:lnTo>
                  <a:lnTo>
                    <a:pt x="690384" y="2757487"/>
                  </a:lnTo>
                  <a:lnTo>
                    <a:pt x="680291" y="2742851"/>
                  </a:lnTo>
                  <a:lnTo>
                    <a:pt x="676607" y="2725078"/>
                  </a:lnTo>
                  <a:lnTo>
                    <a:pt x="680269" y="2706500"/>
                  </a:lnTo>
                  <a:lnTo>
                    <a:pt x="690209" y="2691451"/>
                  </a:lnTo>
                  <a:lnTo>
                    <a:pt x="704963" y="2681345"/>
                  </a:lnTo>
                  <a:lnTo>
                    <a:pt x="722645" y="2677686"/>
                  </a:lnTo>
                  <a:lnTo>
                    <a:pt x="741238" y="2681345"/>
                  </a:lnTo>
                  <a:lnTo>
                    <a:pt x="756301" y="2691276"/>
                  </a:lnTo>
                  <a:lnTo>
                    <a:pt x="766393" y="2705912"/>
                  </a:lnTo>
                  <a:lnTo>
                    <a:pt x="770077" y="2723685"/>
                  </a:lnTo>
                  <a:lnTo>
                    <a:pt x="766611" y="2742263"/>
                  </a:lnTo>
                  <a:lnTo>
                    <a:pt x="756998" y="2757312"/>
                  </a:lnTo>
                  <a:lnTo>
                    <a:pt x="742416" y="2767396"/>
                  </a:lnTo>
                  <a:lnTo>
                    <a:pt x="724040" y="2771077"/>
                  </a:lnTo>
                  <a:close/>
                </a:path>
                <a:path w="1431925" h="4106545">
                  <a:moveTo>
                    <a:pt x="724040" y="3441544"/>
                  </a:moveTo>
                  <a:lnTo>
                    <a:pt x="705413" y="3437863"/>
                  </a:lnTo>
                  <a:lnTo>
                    <a:pt x="690384" y="3427954"/>
                  </a:lnTo>
                  <a:lnTo>
                    <a:pt x="680291" y="3413318"/>
                  </a:lnTo>
                  <a:lnTo>
                    <a:pt x="676607" y="3395545"/>
                  </a:lnTo>
                  <a:lnTo>
                    <a:pt x="680269" y="3376967"/>
                  </a:lnTo>
                  <a:lnTo>
                    <a:pt x="690209" y="3361918"/>
                  </a:lnTo>
                  <a:lnTo>
                    <a:pt x="704963" y="3351812"/>
                  </a:lnTo>
                  <a:lnTo>
                    <a:pt x="722645" y="3348153"/>
                  </a:lnTo>
                  <a:lnTo>
                    <a:pt x="741238" y="3351812"/>
                  </a:lnTo>
                  <a:lnTo>
                    <a:pt x="756301" y="3361743"/>
                  </a:lnTo>
                  <a:lnTo>
                    <a:pt x="766393" y="3376379"/>
                  </a:lnTo>
                  <a:lnTo>
                    <a:pt x="770077" y="3394151"/>
                  </a:lnTo>
                  <a:lnTo>
                    <a:pt x="766611" y="3412730"/>
                  </a:lnTo>
                  <a:lnTo>
                    <a:pt x="756998" y="3427779"/>
                  </a:lnTo>
                  <a:lnTo>
                    <a:pt x="742416" y="3437863"/>
                  </a:lnTo>
                  <a:lnTo>
                    <a:pt x="724040" y="3441544"/>
                  </a:lnTo>
                  <a:close/>
                </a:path>
                <a:path w="1431925" h="4106545">
                  <a:moveTo>
                    <a:pt x="724040" y="4105042"/>
                  </a:moveTo>
                  <a:lnTo>
                    <a:pt x="708302" y="4102080"/>
                  </a:lnTo>
                  <a:lnTo>
                    <a:pt x="695441" y="4093891"/>
                  </a:lnTo>
                  <a:lnTo>
                    <a:pt x="686765" y="4081520"/>
                  </a:lnTo>
                  <a:lnTo>
                    <a:pt x="683583" y="4066013"/>
                  </a:lnTo>
                  <a:lnTo>
                    <a:pt x="686547" y="4050288"/>
                  </a:lnTo>
                  <a:lnTo>
                    <a:pt x="694743" y="4037438"/>
                  </a:lnTo>
                  <a:lnTo>
                    <a:pt x="707124" y="4028769"/>
                  </a:lnTo>
                  <a:lnTo>
                    <a:pt x="722645" y="4025589"/>
                  </a:lnTo>
                  <a:lnTo>
                    <a:pt x="738383" y="4028551"/>
                  </a:lnTo>
                  <a:lnTo>
                    <a:pt x="751244" y="4036741"/>
                  </a:lnTo>
                  <a:lnTo>
                    <a:pt x="759919" y="4049111"/>
                  </a:lnTo>
                  <a:lnTo>
                    <a:pt x="763102" y="4064619"/>
                  </a:lnTo>
                  <a:lnTo>
                    <a:pt x="760137" y="4080344"/>
                  </a:lnTo>
                  <a:lnTo>
                    <a:pt x="751941" y="4093194"/>
                  </a:lnTo>
                  <a:lnTo>
                    <a:pt x="739560" y="4101862"/>
                  </a:lnTo>
                  <a:lnTo>
                    <a:pt x="724040" y="4105042"/>
                  </a:lnTo>
                  <a:close/>
                </a:path>
                <a:path w="1431925" h="4106545">
                  <a:moveTo>
                    <a:pt x="722645" y="1427355"/>
                  </a:moveTo>
                  <a:lnTo>
                    <a:pt x="704857" y="1423696"/>
                  </a:lnTo>
                  <a:lnTo>
                    <a:pt x="690209" y="1413765"/>
                  </a:lnTo>
                  <a:lnTo>
                    <a:pt x="680269" y="1399129"/>
                  </a:lnTo>
                  <a:lnTo>
                    <a:pt x="676607" y="1381357"/>
                  </a:lnTo>
                  <a:lnTo>
                    <a:pt x="680269" y="1363584"/>
                  </a:lnTo>
                  <a:lnTo>
                    <a:pt x="690209" y="1348948"/>
                  </a:lnTo>
                  <a:lnTo>
                    <a:pt x="704858" y="1339017"/>
                  </a:lnTo>
                  <a:lnTo>
                    <a:pt x="722645" y="1335358"/>
                  </a:lnTo>
                  <a:lnTo>
                    <a:pt x="740628" y="1339017"/>
                  </a:lnTo>
                  <a:lnTo>
                    <a:pt x="755603" y="1348948"/>
                  </a:lnTo>
                  <a:lnTo>
                    <a:pt x="765608" y="1363584"/>
                  </a:lnTo>
                  <a:lnTo>
                    <a:pt x="768682" y="1381357"/>
                  </a:lnTo>
                  <a:lnTo>
                    <a:pt x="765020" y="1399129"/>
                  </a:lnTo>
                  <a:lnTo>
                    <a:pt x="755080" y="1413765"/>
                  </a:lnTo>
                  <a:lnTo>
                    <a:pt x="740432" y="1423696"/>
                  </a:lnTo>
                  <a:lnTo>
                    <a:pt x="722645" y="1427355"/>
                  </a:lnTo>
                  <a:close/>
                </a:path>
                <a:path w="1431925" h="4106545">
                  <a:moveTo>
                    <a:pt x="724040" y="80846"/>
                  </a:moveTo>
                  <a:lnTo>
                    <a:pt x="708302" y="77884"/>
                  </a:lnTo>
                  <a:lnTo>
                    <a:pt x="695441" y="69695"/>
                  </a:lnTo>
                  <a:lnTo>
                    <a:pt x="686765" y="57324"/>
                  </a:lnTo>
                  <a:lnTo>
                    <a:pt x="683583" y="41817"/>
                  </a:lnTo>
                  <a:lnTo>
                    <a:pt x="686547" y="26092"/>
                  </a:lnTo>
                  <a:lnTo>
                    <a:pt x="694743" y="13242"/>
                  </a:lnTo>
                  <a:lnTo>
                    <a:pt x="707124" y="4573"/>
                  </a:lnTo>
                  <a:lnTo>
                    <a:pt x="722645" y="1393"/>
                  </a:lnTo>
                  <a:lnTo>
                    <a:pt x="738383" y="4355"/>
                  </a:lnTo>
                  <a:lnTo>
                    <a:pt x="751244" y="12545"/>
                  </a:lnTo>
                  <a:lnTo>
                    <a:pt x="759919" y="24916"/>
                  </a:lnTo>
                  <a:lnTo>
                    <a:pt x="763102" y="40423"/>
                  </a:lnTo>
                  <a:lnTo>
                    <a:pt x="760137" y="56148"/>
                  </a:lnTo>
                  <a:lnTo>
                    <a:pt x="751941" y="68998"/>
                  </a:lnTo>
                  <a:lnTo>
                    <a:pt x="739560" y="77666"/>
                  </a:lnTo>
                  <a:lnTo>
                    <a:pt x="724040" y="80846"/>
                  </a:lnTo>
                  <a:close/>
                </a:path>
                <a:path w="1431925" h="4106545">
                  <a:moveTo>
                    <a:pt x="54407" y="765252"/>
                  </a:moveTo>
                  <a:lnTo>
                    <a:pt x="36620" y="761375"/>
                  </a:lnTo>
                  <a:lnTo>
                    <a:pt x="21972" y="750964"/>
                  </a:lnTo>
                  <a:lnTo>
                    <a:pt x="12032" y="735849"/>
                  </a:lnTo>
                  <a:lnTo>
                    <a:pt x="8370" y="717859"/>
                  </a:lnTo>
                  <a:lnTo>
                    <a:pt x="12164" y="700479"/>
                  </a:lnTo>
                  <a:lnTo>
                    <a:pt x="12250" y="700087"/>
                  </a:lnTo>
                  <a:lnTo>
                    <a:pt x="22669" y="685451"/>
                  </a:lnTo>
                  <a:lnTo>
                    <a:pt x="37797" y="675519"/>
                  </a:lnTo>
                  <a:lnTo>
                    <a:pt x="55802" y="671860"/>
                  </a:lnTo>
                  <a:lnTo>
                    <a:pt x="73785" y="674953"/>
                  </a:lnTo>
                  <a:lnTo>
                    <a:pt x="88761" y="685102"/>
                  </a:lnTo>
                  <a:lnTo>
                    <a:pt x="98766" y="700479"/>
                  </a:lnTo>
                  <a:lnTo>
                    <a:pt x="101839" y="719253"/>
                  </a:lnTo>
                  <a:lnTo>
                    <a:pt x="97959" y="737025"/>
                  </a:lnTo>
                  <a:lnTo>
                    <a:pt x="87540" y="751661"/>
                  </a:lnTo>
                  <a:lnTo>
                    <a:pt x="72412" y="761593"/>
                  </a:lnTo>
                  <a:lnTo>
                    <a:pt x="54407" y="765252"/>
                  </a:lnTo>
                  <a:close/>
                </a:path>
                <a:path w="1431925" h="4106545">
                  <a:moveTo>
                    <a:pt x="54407" y="2107580"/>
                  </a:moveTo>
                  <a:lnTo>
                    <a:pt x="32958" y="2103398"/>
                  </a:lnTo>
                  <a:lnTo>
                    <a:pt x="15694" y="2091898"/>
                  </a:lnTo>
                  <a:lnTo>
                    <a:pt x="4185" y="2074649"/>
                  </a:lnTo>
                  <a:lnTo>
                    <a:pt x="0" y="2053218"/>
                  </a:lnTo>
                  <a:lnTo>
                    <a:pt x="4381" y="2031786"/>
                  </a:lnTo>
                  <a:lnTo>
                    <a:pt x="16217" y="2014537"/>
                  </a:lnTo>
                  <a:lnTo>
                    <a:pt x="33546" y="2003037"/>
                  </a:lnTo>
                  <a:lnTo>
                    <a:pt x="54407" y="1998855"/>
                  </a:lnTo>
                  <a:lnTo>
                    <a:pt x="75268" y="2003037"/>
                  </a:lnTo>
                  <a:lnTo>
                    <a:pt x="92597" y="2014537"/>
                  </a:lnTo>
                  <a:lnTo>
                    <a:pt x="104433" y="2031786"/>
                  </a:lnTo>
                  <a:lnTo>
                    <a:pt x="108815" y="2053218"/>
                  </a:lnTo>
                  <a:lnTo>
                    <a:pt x="104629" y="2074649"/>
                  </a:lnTo>
                  <a:lnTo>
                    <a:pt x="93120" y="2091898"/>
                  </a:lnTo>
                  <a:lnTo>
                    <a:pt x="75856" y="2103398"/>
                  </a:lnTo>
                  <a:lnTo>
                    <a:pt x="54407" y="2107580"/>
                  </a:lnTo>
                  <a:close/>
                </a:path>
                <a:path w="1431925" h="4106545">
                  <a:moveTo>
                    <a:pt x="54407" y="2778046"/>
                  </a:moveTo>
                  <a:lnTo>
                    <a:pt x="33546" y="2773669"/>
                  </a:lnTo>
                  <a:lnTo>
                    <a:pt x="16217" y="2761842"/>
                  </a:lnTo>
                  <a:lnTo>
                    <a:pt x="4381" y="2744528"/>
                  </a:lnTo>
                  <a:lnTo>
                    <a:pt x="0" y="2723684"/>
                  </a:lnTo>
                  <a:lnTo>
                    <a:pt x="4381" y="2702841"/>
                  </a:lnTo>
                  <a:lnTo>
                    <a:pt x="16217" y="2685526"/>
                  </a:lnTo>
                  <a:lnTo>
                    <a:pt x="33546" y="2673700"/>
                  </a:lnTo>
                  <a:lnTo>
                    <a:pt x="54407" y="2669322"/>
                  </a:lnTo>
                  <a:lnTo>
                    <a:pt x="75268" y="2673700"/>
                  </a:lnTo>
                  <a:lnTo>
                    <a:pt x="92597" y="2685526"/>
                  </a:lnTo>
                  <a:lnTo>
                    <a:pt x="104433" y="2702841"/>
                  </a:lnTo>
                  <a:lnTo>
                    <a:pt x="108815" y="2723684"/>
                  </a:lnTo>
                  <a:lnTo>
                    <a:pt x="104433" y="2744528"/>
                  </a:lnTo>
                  <a:lnTo>
                    <a:pt x="92597" y="2761842"/>
                  </a:lnTo>
                  <a:lnTo>
                    <a:pt x="75268" y="2773669"/>
                  </a:lnTo>
                  <a:lnTo>
                    <a:pt x="54407" y="2778046"/>
                  </a:lnTo>
                  <a:close/>
                </a:path>
                <a:path w="1431925" h="4106545">
                  <a:moveTo>
                    <a:pt x="54407" y="3441544"/>
                  </a:moveTo>
                  <a:lnTo>
                    <a:pt x="36402" y="3437863"/>
                  </a:lnTo>
                  <a:lnTo>
                    <a:pt x="21274" y="3427779"/>
                  </a:lnTo>
                  <a:lnTo>
                    <a:pt x="10855" y="3412730"/>
                  </a:lnTo>
                  <a:lnTo>
                    <a:pt x="6975" y="3394151"/>
                  </a:lnTo>
                  <a:lnTo>
                    <a:pt x="10659" y="3376162"/>
                  </a:lnTo>
                  <a:lnTo>
                    <a:pt x="20751" y="3361046"/>
                  </a:lnTo>
                  <a:lnTo>
                    <a:pt x="35813" y="3350636"/>
                  </a:lnTo>
                  <a:lnTo>
                    <a:pt x="54407" y="3346759"/>
                  </a:lnTo>
                  <a:lnTo>
                    <a:pt x="73001" y="3350636"/>
                  </a:lnTo>
                  <a:lnTo>
                    <a:pt x="88063" y="3361046"/>
                  </a:lnTo>
                  <a:lnTo>
                    <a:pt x="98155" y="3376162"/>
                  </a:lnTo>
                  <a:lnTo>
                    <a:pt x="101839" y="3394151"/>
                  </a:lnTo>
                  <a:lnTo>
                    <a:pt x="97959" y="3412141"/>
                  </a:lnTo>
                  <a:lnTo>
                    <a:pt x="87540" y="3427257"/>
                  </a:lnTo>
                  <a:lnTo>
                    <a:pt x="72412" y="3437667"/>
                  </a:lnTo>
                  <a:lnTo>
                    <a:pt x="54407" y="3441544"/>
                  </a:lnTo>
                  <a:close/>
                </a:path>
                <a:path w="1431925" h="4106545">
                  <a:moveTo>
                    <a:pt x="54407" y="4106436"/>
                  </a:moveTo>
                  <a:lnTo>
                    <a:pt x="38669" y="4103256"/>
                  </a:lnTo>
                  <a:lnTo>
                    <a:pt x="25808" y="4094588"/>
                  </a:lnTo>
                  <a:lnTo>
                    <a:pt x="17133" y="4081738"/>
                  </a:lnTo>
                  <a:lnTo>
                    <a:pt x="13950" y="4066013"/>
                  </a:lnTo>
                  <a:lnTo>
                    <a:pt x="17133" y="4050288"/>
                  </a:lnTo>
                  <a:lnTo>
                    <a:pt x="25808" y="4037438"/>
                  </a:lnTo>
                  <a:lnTo>
                    <a:pt x="38669" y="4028769"/>
                  </a:lnTo>
                  <a:lnTo>
                    <a:pt x="54407" y="4025589"/>
                  </a:lnTo>
                  <a:lnTo>
                    <a:pt x="70145" y="4028573"/>
                  </a:lnTo>
                  <a:lnTo>
                    <a:pt x="83006" y="4036915"/>
                  </a:lnTo>
                  <a:lnTo>
                    <a:pt x="91681" y="4049699"/>
                  </a:lnTo>
                  <a:lnTo>
                    <a:pt x="94864" y="4066013"/>
                  </a:lnTo>
                  <a:lnTo>
                    <a:pt x="91681" y="4081738"/>
                  </a:lnTo>
                  <a:lnTo>
                    <a:pt x="83006" y="4094588"/>
                  </a:lnTo>
                  <a:lnTo>
                    <a:pt x="70145" y="4103256"/>
                  </a:lnTo>
                  <a:lnTo>
                    <a:pt x="54407" y="4106436"/>
                  </a:lnTo>
                  <a:close/>
                </a:path>
                <a:path w="1431925" h="4106545">
                  <a:moveTo>
                    <a:pt x="722645" y="758282"/>
                  </a:moveTo>
                  <a:lnTo>
                    <a:pt x="704051" y="754623"/>
                  </a:lnTo>
                  <a:lnTo>
                    <a:pt x="688989" y="744692"/>
                  </a:lnTo>
                  <a:lnTo>
                    <a:pt x="678896" y="730056"/>
                  </a:lnTo>
                  <a:lnTo>
                    <a:pt x="675212" y="712284"/>
                  </a:lnTo>
                  <a:lnTo>
                    <a:pt x="679092" y="694511"/>
                  </a:lnTo>
                  <a:lnTo>
                    <a:pt x="689512" y="679875"/>
                  </a:lnTo>
                  <a:lnTo>
                    <a:pt x="704640" y="669944"/>
                  </a:lnTo>
                  <a:lnTo>
                    <a:pt x="722645" y="666285"/>
                  </a:lnTo>
                  <a:lnTo>
                    <a:pt x="740650" y="669748"/>
                  </a:lnTo>
                  <a:lnTo>
                    <a:pt x="755778" y="679353"/>
                  </a:lnTo>
                  <a:lnTo>
                    <a:pt x="766197" y="693923"/>
                  </a:lnTo>
                  <a:lnTo>
                    <a:pt x="770077" y="712284"/>
                  </a:lnTo>
                  <a:lnTo>
                    <a:pt x="766393" y="730056"/>
                  </a:lnTo>
                  <a:lnTo>
                    <a:pt x="756301" y="744692"/>
                  </a:lnTo>
                  <a:lnTo>
                    <a:pt x="741238" y="754623"/>
                  </a:lnTo>
                  <a:lnTo>
                    <a:pt x="722645" y="758282"/>
                  </a:lnTo>
                  <a:close/>
                </a:path>
                <a:path w="1431925" h="4106545">
                  <a:moveTo>
                    <a:pt x="55802" y="1435719"/>
                  </a:moveTo>
                  <a:lnTo>
                    <a:pt x="34941" y="1431559"/>
                  </a:lnTo>
                  <a:lnTo>
                    <a:pt x="17612" y="1420212"/>
                  </a:lnTo>
                  <a:lnTo>
                    <a:pt x="5776" y="1403376"/>
                  </a:lnTo>
                  <a:lnTo>
                    <a:pt x="1394" y="1382751"/>
                  </a:lnTo>
                  <a:lnTo>
                    <a:pt x="5558" y="1361907"/>
                  </a:lnTo>
                  <a:lnTo>
                    <a:pt x="16915" y="1344592"/>
                  </a:lnTo>
                  <a:lnTo>
                    <a:pt x="33764" y="1332766"/>
                  </a:lnTo>
                  <a:lnTo>
                    <a:pt x="54407" y="1328388"/>
                  </a:lnTo>
                  <a:lnTo>
                    <a:pt x="75268" y="1332548"/>
                  </a:lnTo>
                  <a:lnTo>
                    <a:pt x="92597" y="1343896"/>
                  </a:lnTo>
                  <a:lnTo>
                    <a:pt x="104433" y="1360731"/>
                  </a:lnTo>
                  <a:lnTo>
                    <a:pt x="108815" y="1381357"/>
                  </a:lnTo>
                  <a:lnTo>
                    <a:pt x="104651" y="1402200"/>
                  </a:lnTo>
                  <a:lnTo>
                    <a:pt x="93294" y="1419515"/>
                  </a:lnTo>
                  <a:lnTo>
                    <a:pt x="76445" y="1431341"/>
                  </a:lnTo>
                  <a:lnTo>
                    <a:pt x="55802" y="1435719"/>
                  </a:lnTo>
                  <a:close/>
                </a:path>
                <a:path w="1431925" h="4106545">
                  <a:moveTo>
                    <a:pt x="54407" y="79452"/>
                  </a:moveTo>
                  <a:lnTo>
                    <a:pt x="38669" y="76272"/>
                  </a:lnTo>
                  <a:lnTo>
                    <a:pt x="25808" y="67604"/>
                  </a:lnTo>
                  <a:lnTo>
                    <a:pt x="17133" y="54754"/>
                  </a:lnTo>
                  <a:lnTo>
                    <a:pt x="13950" y="39029"/>
                  </a:lnTo>
                  <a:lnTo>
                    <a:pt x="17133" y="24110"/>
                  </a:lnTo>
                  <a:lnTo>
                    <a:pt x="25808" y="11673"/>
                  </a:lnTo>
                  <a:lnTo>
                    <a:pt x="38669" y="3158"/>
                  </a:lnTo>
                  <a:lnTo>
                    <a:pt x="54407" y="0"/>
                  </a:lnTo>
                  <a:lnTo>
                    <a:pt x="70145" y="3158"/>
                  </a:lnTo>
                  <a:lnTo>
                    <a:pt x="83006" y="11673"/>
                  </a:lnTo>
                  <a:lnTo>
                    <a:pt x="91681" y="24110"/>
                  </a:lnTo>
                  <a:lnTo>
                    <a:pt x="94864" y="39029"/>
                  </a:lnTo>
                  <a:lnTo>
                    <a:pt x="91681" y="54754"/>
                  </a:lnTo>
                  <a:lnTo>
                    <a:pt x="83006" y="67604"/>
                  </a:lnTo>
                  <a:lnTo>
                    <a:pt x="70145" y="76272"/>
                  </a:lnTo>
                  <a:lnTo>
                    <a:pt x="54407" y="79452"/>
                  </a:lnTo>
                  <a:close/>
                </a:path>
                <a:path w="1431925" h="4106545">
                  <a:moveTo>
                    <a:pt x="1392277" y="2093641"/>
                  </a:moveTo>
                  <a:lnTo>
                    <a:pt x="1376539" y="2090679"/>
                  </a:lnTo>
                  <a:lnTo>
                    <a:pt x="1363679" y="2082489"/>
                  </a:lnTo>
                  <a:lnTo>
                    <a:pt x="1355003" y="2070119"/>
                  </a:lnTo>
                  <a:lnTo>
                    <a:pt x="1351820" y="2054611"/>
                  </a:lnTo>
                  <a:lnTo>
                    <a:pt x="1354785" y="2038886"/>
                  </a:lnTo>
                  <a:lnTo>
                    <a:pt x="1362981" y="2026036"/>
                  </a:lnTo>
                  <a:lnTo>
                    <a:pt x="1375362" y="2017368"/>
                  </a:lnTo>
                  <a:lnTo>
                    <a:pt x="1390882" y="2014188"/>
                  </a:lnTo>
                  <a:lnTo>
                    <a:pt x="1406620" y="2017150"/>
                  </a:lnTo>
                  <a:lnTo>
                    <a:pt x="1419481" y="2025340"/>
                  </a:lnTo>
                  <a:lnTo>
                    <a:pt x="1428157" y="2037710"/>
                  </a:lnTo>
                  <a:lnTo>
                    <a:pt x="1431339" y="2053218"/>
                  </a:lnTo>
                  <a:lnTo>
                    <a:pt x="1428375" y="2068942"/>
                  </a:lnTo>
                  <a:lnTo>
                    <a:pt x="1420179" y="2081792"/>
                  </a:lnTo>
                  <a:lnTo>
                    <a:pt x="1407798" y="2090461"/>
                  </a:lnTo>
                  <a:lnTo>
                    <a:pt x="1392277" y="2093641"/>
                  </a:lnTo>
                  <a:close/>
                </a:path>
                <a:path w="1431925" h="4106545">
                  <a:moveTo>
                    <a:pt x="1392277" y="2764108"/>
                  </a:moveTo>
                  <a:lnTo>
                    <a:pt x="1376539" y="2761146"/>
                  </a:lnTo>
                  <a:lnTo>
                    <a:pt x="1363679" y="2752956"/>
                  </a:lnTo>
                  <a:lnTo>
                    <a:pt x="1355003" y="2740586"/>
                  </a:lnTo>
                  <a:lnTo>
                    <a:pt x="1351820" y="2725078"/>
                  </a:lnTo>
                  <a:lnTo>
                    <a:pt x="1354785" y="2709353"/>
                  </a:lnTo>
                  <a:lnTo>
                    <a:pt x="1362981" y="2696503"/>
                  </a:lnTo>
                  <a:lnTo>
                    <a:pt x="1375362" y="2687835"/>
                  </a:lnTo>
                  <a:lnTo>
                    <a:pt x="1390882" y="2684655"/>
                  </a:lnTo>
                  <a:lnTo>
                    <a:pt x="1406620" y="2687617"/>
                  </a:lnTo>
                  <a:lnTo>
                    <a:pt x="1419481" y="2695807"/>
                  </a:lnTo>
                  <a:lnTo>
                    <a:pt x="1428157" y="2708177"/>
                  </a:lnTo>
                  <a:lnTo>
                    <a:pt x="1431339" y="2723685"/>
                  </a:lnTo>
                  <a:lnTo>
                    <a:pt x="1428375" y="2739409"/>
                  </a:lnTo>
                  <a:lnTo>
                    <a:pt x="1420179" y="2752260"/>
                  </a:lnTo>
                  <a:lnTo>
                    <a:pt x="1407798" y="2760928"/>
                  </a:lnTo>
                  <a:lnTo>
                    <a:pt x="1392277" y="2764108"/>
                  </a:lnTo>
                  <a:close/>
                </a:path>
                <a:path w="1431925" h="4106545">
                  <a:moveTo>
                    <a:pt x="1392277" y="3434575"/>
                  </a:moveTo>
                  <a:lnTo>
                    <a:pt x="1376539" y="3431613"/>
                  </a:lnTo>
                  <a:lnTo>
                    <a:pt x="1363679" y="3423423"/>
                  </a:lnTo>
                  <a:lnTo>
                    <a:pt x="1355003" y="3411053"/>
                  </a:lnTo>
                  <a:lnTo>
                    <a:pt x="1351820" y="3395545"/>
                  </a:lnTo>
                  <a:lnTo>
                    <a:pt x="1354785" y="3379820"/>
                  </a:lnTo>
                  <a:lnTo>
                    <a:pt x="1362981" y="3366970"/>
                  </a:lnTo>
                  <a:lnTo>
                    <a:pt x="1375362" y="3358302"/>
                  </a:lnTo>
                  <a:lnTo>
                    <a:pt x="1390882" y="3355122"/>
                  </a:lnTo>
                  <a:lnTo>
                    <a:pt x="1406620" y="3358084"/>
                  </a:lnTo>
                  <a:lnTo>
                    <a:pt x="1419481" y="3366274"/>
                  </a:lnTo>
                  <a:lnTo>
                    <a:pt x="1428157" y="3378644"/>
                  </a:lnTo>
                  <a:lnTo>
                    <a:pt x="1431339" y="3394151"/>
                  </a:lnTo>
                  <a:lnTo>
                    <a:pt x="1428375" y="3409876"/>
                  </a:lnTo>
                  <a:lnTo>
                    <a:pt x="1420179" y="3422726"/>
                  </a:lnTo>
                  <a:lnTo>
                    <a:pt x="1407798" y="3431395"/>
                  </a:lnTo>
                  <a:lnTo>
                    <a:pt x="1392277" y="3434575"/>
                  </a:lnTo>
                  <a:close/>
                </a:path>
                <a:path w="1431925" h="4106545">
                  <a:moveTo>
                    <a:pt x="1392277" y="4105042"/>
                  </a:moveTo>
                  <a:lnTo>
                    <a:pt x="1376539" y="4102080"/>
                  </a:lnTo>
                  <a:lnTo>
                    <a:pt x="1363679" y="4093891"/>
                  </a:lnTo>
                  <a:lnTo>
                    <a:pt x="1355003" y="4081520"/>
                  </a:lnTo>
                  <a:lnTo>
                    <a:pt x="1351820" y="4066013"/>
                  </a:lnTo>
                  <a:lnTo>
                    <a:pt x="1354785" y="4050288"/>
                  </a:lnTo>
                  <a:lnTo>
                    <a:pt x="1362981" y="4037438"/>
                  </a:lnTo>
                  <a:lnTo>
                    <a:pt x="1375362" y="4028769"/>
                  </a:lnTo>
                  <a:lnTo>
                    <a:pt x="1390882" y="4025589"/>
                  </a:lnTo>
                  <a:lnTo>
                    <a:pt x="1406620" y="4028551"/>
                  </a:lnTo>
                  <a:lnTo>
                    <a:pt x="1419481" y="4036741"/>
                  </a:lnTo>
                  <a:lnTo>
                    <a:pt x="1428157" y="4049111"/>
                  </a:lnTo>
                  <a:lnTo>
                    <a:pt x="1431339" y="4064619"/>
                  </a:lnTo>
                  <a:lnTo>
                    <a:pt x="1428375" y="4080344"/>
                  </a:lnTo>
                  <a:lnTo>
                    <a:pt x="1420179" y="4093194"/>
                  </a:lnTo>
                  <a:lnTo>
                    <a:pt x="1407798" y="4101862"/>
                  </a:lnTo>
                  <a:lnTo>
                    <a:pt x="1392277" y="4105042"/>
                  </a:lnTo>
                  <a:close/>
                </a:path>
                <a:path w="1431925" h="4106545">
                  <a:moveTo>
                    <a:pt x="1390882" y="751313"/>
                  </a:moveTo>
                  <a:lnTo>
                    <a:pt x="1375951" y="748155"/>
                  </a:lnTo>
                  <a:lnTo>
                    <a:pt x="1363504" y="739639"/>
                  </a:lnTo>
                  <a:lnTo>
                    <a:pt x="1354981" y="727203"/>
                  </a:lnTo>
                  <a:lnTo>
                    <a:pt x="1351820" y="712284"/>
                  </a:lnTo>
                  <a:lnTo>
                    <a:pt x="1354981" y="697364"/>
                  </a:lnTo>
                  <a:lnTo>
                    <a:pt x="1363504" y="684928"/>
                  </a:lnTo>
                  <a:lnTo>
                    <a:pt x="1375951" y="676412"/>
                  </a:lnTo>
                  <a:lnTo>
                    <a:pt x="1390882" y="673254"/>
                  </a:lnTo>
                  <a:lnTo>
                    <a:pt x="1406010" y="676216"/>
                  </a:lnTo>
                  <a:lnTo>
                    <a:pt x="1418784" y="684406"/>
                  </a:lnTo>
                  <a:lnTo>
                    <a:pt x="1427372" y="696776"/>
                  </a:lnTo>
                  <a:lnTo>
                    <a:pt x="1429944" y="712284"/>
                  </a:lnTo>
                  <a:lnTo>
                    <a:pt x="1426783" y="727203"/>
                  </a:lnTo>
                  <a:lnTo>
                    <a:pt x="1418260" y="739639"/>
                  </a:lnTo>
                  <a:lnTo>
                    <a:pt x="1405814" y="748155"/>
                  </a:lnTo>
                  <a:lnTo>
                    <a:pt x="1390882" y="751313"/>
                  </a:lnTo>
                  <a:close/>
                </a:path>
                <a:path w="1431925" h="4106545">
                  <a:moveTo>
                    <a:pt x="1392277" y="80846"/>
                  </a:moveTo>
                  <a:lnTo>
                    <a:pt x="1376539" y="77884"/>
                  </a:lnTo>
                  <a:lnTo>
                    <a:pt x="1363679" y="69695"/>
                  </a:lnTo>
                  <a:lnTo>
                    <a:pt x="1355003" y="57324"/>
                  </a:lnTo>
                  <a:lnTo>
                    <a:pt x="1351820" y="41817"/>
                  </a:lnTo>
                  <a:lnTo>
                    <a:pt x="1354785" y="26092"/>
                  </a:lnTo>
                  <a:lnTo>
                    <a:pt x="1362981" y="13242"/>
                  </a:lnTo>
                  <a:lnTo>
                    <a:pt x="1375362" y="4573"/>
                  </a:lnTo>
                  <a:lnTo>
                    <a:pt x="1390882" y="1393"/>
                  </a:lnTo>
                  <a:lnTo>
                    <a:pt x="1406620" y="4355"/>
                  </a:lnTo>
                  <a:lnTo>
                    <a:pt x="1419481" y="12545"/>
                  </a:lnTo>
                  <a:lnTo>
                    <a:pt x="1428157" y="24916"/>
                  </a:lnTo>
                  <a:lnTo>
                    <a:pt x="1431339" y="40423"/>
                  </a:lnTo>
                  <a:lnTo>
                    <a:pt x="1428375" y="56148"/>
                  </a:lnTo>
                  <a:lnTo>
                    <a:pt x="1420179" y="68998"/>
                  </a:lnTo>
                  <a:lnTo>
                    <a:pt x="1407798" y="77666"/>
                  </a:lnTo>
                  <a:lnTo>
                    <a:pt x="1392277" y="80846"/>
                  </a:lnTo>
                  <a:close/>
                </a:path>
                <a:path w="1431925" h="4106545">
                  <a:moveTo>
                    <a:pt x="1390882" y="1421780"/>
                  </a:moveTo>
                  <a:lnTo>
                    <a:pt x="1375951" y="1418622"/>
                  </a:lnTo>
                  <a:lnTo>
                    <a:pt x="1363504" y="1410106"/>
                  </a:lnTo>
                  <a:lnTo>
                    <a:pt x="1354981" y="1397670"/>
                  </a:lnTo>
                  <a:lnTo>
                    <a:pt x="1351820" y="1382751"/>
                  </a:lnTo>
                  <a:lnTo>
                    <a:pt x="1354981" y="1367832"/>
                  </a:lnTo>
                  <a:lnTo>
                    <a:pt x="1363504" y="1355395"/>
                  </a:lnTo>
                  <a:lnTo>
                    <a:pt x="1375951" y="1346879"/>
                  </a:lnTo>
                  <a:lnTo>
                    <a:pt x="1390882" y="1343721"/>
                  </a:lnTo>
                  <a:lnTo>
                    <a:pt x="1406010" y="1346683"/>
                  </a:lnTo>
                  <a:lnTo>
                    <a:pt x="1418784" y="1354873"/>
                  </a:lnTo>
                  <a:lnTo>
                    <a:pt x="1427372" y="1367243"/>
                  </a:lnTo>
                  <a:lnTo>
                    <a:pt x="1429944" y="1382751"/>
                  </a:lnTo>
                  <a:lnTo>
                    <a:pt x="1426783" y="1397670"/>
                  </a:lnTo>
                  <a:lnTo>
                    <a:pt x="1418260" y="1410106"/>
                  </a:lnTo>
                  <a:lnTo>
                    <a:pt x="1405814" y="1418622"/>
                  </a:lnTo>
                  <a:lnTo>
                    <a:pt x="1390882" y="142178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0294" y="3547979"/>
              <a:ext cx="2431209" cy="243120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692615" y="1288428"/>
            <a:ext cx="5007312" cy="1938864"/>
          </a:xfrm>
          <a:prstGeom prst="rect">
            <a:avLst/>
          </a:prstGeom>
        </p:spPr>
        <p:txBody>
          <a:bodyPr vert="horz" wrap="square" lIns="0" tIns="363855" rIns="0" bIns="0" rtlCol="0">
            <a:spAutoFit/>
          </a:bodyPr>
          <a:lstStyle/>
          <a:p>
            <a:pPr marL="12700" marR="5080" indent="804545">
              <a:lnSpc>
                <a:spcPct val="68500"/>
              </a:lnSpc>
              <a:spcBef>
                <a:spcPts val="2865"/>
              </a:spcBef>
            </a:pPr>
            <a:r>
              <a:rPr sz="7300" spc="-1115" dirty="0">
                <a:latin typeface="Trebuchet MS"/>
                <a:cs typeface="Trebuchet MS"/>
              </a:rPr>
              <a:t>SOMOS</a:t>
            </a:r>
            <a:r>
              <a:rPr sz="7300" spc="-530" dirty="0">
                <a:latin typeface="Trebuchet MS"/>
                <a:cs typeface="Trebuchet MS"/>
              </a:rPr>
              <a:t> </a:t>
            </a:r>
            <a:r>
              <a:rPr sz="7300" spc="-1265" dirty="0">
                <a:latin typeface="Trebuchet MS"/>
                <a:cs typeface="Trebuchet MS"/>
              </a:rPr>
              <a:t>A </a:t>
            </a:r>
            <a:r>
              <a:rPr sz="7300" spc="-1290" dirty="0">
                <a:latin typeface="Trebuchet MS"/>
                <a:cs typeface="Trebuchet MS"/>
              </a:rPr>
              <a:t>EQUIPE</a:t>
            </a:r>
            <a:r>
              <a:rPr sz="7300" spc="-535" dirty="0">
                <a:latin typeface="Trebuchet MS"/>
                <a:cs typeface="Trebuchet MS"/>
              </a:rPr>
              <a:t> </a:t>
            </a:r>
            <a:r>
              <a:rPr sz="7300" spc="-1555" dirty="0">
                <a:latin typeface="Trebuchet MS"/>
                <a:cs typeface="Trebuchet MS"/>
              </a:rPr>
              <a:t>LOGDA</a:t>
            </a:r>
            <a:r>
              <a:rPr lang="pt-BR" sz="7300" spc="-1555" dirty="0">
                <a:latin typeface="Trebuchet MS"/>
                <a:cs typeface="Trebuchet MS"/>
              </a:rPr>
              <a:t>SH</a:t>
            </a:r>
            <a:endParaRPr sz="73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91151" y="-27629"/>
            <a:ext cx="1358900" cy="1134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250" spc="-105" dirty="0"/>
              <a:t>Olá</a:t>
            </a:r>
            <a:endParaRPr sz="7250"/>
          </a:p>
        </p:txBody>
      </p:sp>
      <p:grpSp>
        <p:nvGrpSpPr>
          <p:cNvPr id="9" name="object 9"/>
          <p:cNvGrpSpPr/>
          <p:nvPr/>
        </p:nvGrpSpPr>
        <p:grpSpPr>
          <a:xfrm>
            <a:off x="6143664" y="3547472"/>
            <a:ext cx="8817058" cy="5710826"/>
            <a:chOff x="6143664" y="3547472"/>
            <a:chExt cx="8817058" cy="5710826"/>
          </a:xfrm>
        </p:grpSpPr>
        <p:pic>
          <p:nvPicPr>
            <p:cNvPr id="11" name="object 11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43664" y="3547472"/>
              <a:ext cx="2431209" cy="239423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0165" y="3593258"/>
              <a:ext cx="2431209" cy="24312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2028" y="6827089"/>
              <a:ext cx="2431209" cy="24312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9513" y="3547979"/>
              <a:ext cx="2431209" cy="243120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29513" y="6827089"/>
              <a:ext cx="2431209" cy="24312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938570" y="6183846"/>
            <a:ext cx="2514600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160" dirty="0">
                <a:latin typeface="Arial Black"/>
                <a:cs typeface="Arial Black"/>
              </a:rPr>
              <a:t>LEONARDO</a:t>
            </a:r>
            <a:r>
              <a:rPr sz="1950" spc="-114" dirty="0">
                <a:latin typeface="Arial Black"/>
                <a:cs typeface="Arial Black"/>
              </a:rPr>
              <a:t> </a:t>
            </a:r>
            <a:r>
              <a:rPr lang="pt-BR" sz="1950" spc="-30" dirty="0">
                <a:latin typeface="Arial Black"/>
                <a:cs typeface="Arial Black"/>
              </a:rPr>
              <a:t>-</a:t>
            </a:r>
            <a:r>
              <a:rPr sz="1950" spc="-110" dirty="0">
                <a:latin typeface="Arial Black"/>
                <a:cs typeface="Arial Black"/>
              </a:rPr>
              <a:t> </a:t>
            </a:r>
            <a:r>
              <a:rPr sz="1950" spc="-165" dirty="0">
                <a:latin typeface="Arial Black"/>
                <a:cs typeface="Arial Black"/>
              </a:rPr>
              <a:t>S</a:t>
            </a:r>
            <a:r>
              <a:rPr lang="pt-BR" sz="1950" spc="-165" dirty="0">
                <a:latin typeface="Arial Black"/>
                <a:cs typeface="Arial Black"/>
              </a:rPr>
              <a:t>.M.</a:t>
            </a:r>
            <a:endParaRPr sz="1950" dirty="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78025" y="6236923"/>
            <a:ext cx="1650364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145" dirty="0">
                <a:latin typeface="Arial Black"/>
                <a:cs typeface="Arial Black"/>
              </a:rPr>
              <a:t>BRUNO</a:t>
            </a:r>
            <a:r>
              <a:rPr sz="1950" spc="-135" dirty="0">
                <a:latin typeface="Arial Black"/>
                <a:cs typeface="Arial Black"/>
              </a:rPr>
              <a:t> </a:t>
            </a:r>
            <a:r>
              <a:rPr sz="1950" spc="-30" dirty="0">
                <a:latin typeface="Arial Black"/>
                <a:cs typeface="Arial Black"/>
              </a:rPr>
              <a:t>-</a:t>
            </a:r>
            <a:r>
              <a:rPr sz="1950" spc="-130" dirty="0">
                <a:latin typeface="Arial Black"/>
                <a:cs typeface="Arial Black"/>
              </a:rPr>
              <a:t> </a:t>
            </a:r>
            <a:r>
              <a:rPr sz="1950" spc="-90" dirty="0">
                <a:latin typeface="Arial Black"/>
                <a:cs typeface="Arial Black"/>
              </a:rPr>
              <a:t>P.O.</a:t>
            </a:r>
            <a:endParaRPr sz="195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1438" y="9400547"/>
            <a:ext cx="1323340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160" dirty="0">
                <a:latin typeface="Arial Black"/>
                <a:cs typeface="Arial Black"/>
              </a:rPr>
              <a:t>THAINARA</a:t>
            </a:r>
            <a:endParaRPr sz="195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85601" y="6183846"/>
            <a:ext cx="1104265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225" dirty="0">
                <a:latin typeface="Arial Black"/>
                <a:cs typeface="Arial Black"/>
              </a:rPr>
              <a:t>EVELLYN</a:t>
            </a:r>
            <a:endParaRPr sz="195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384891" y="6183846"/>
            <a:ext cx="716915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229" dirty="0">
                <a:latin typeface="Arial Black"/>
                <a:cs typeface="Arial Black"/>
              </a:rPr>
              <a:t>JULIO</a:t>
            </a:r>
            <a:endParaRPr sz="195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19769" y="9400547"/>
            <a:ext cx="952500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155" dirty="0">
                <a:latin typeface="Arial Black"/>
                <a:cs typeface="Arial Black"/>
              </a:rPr>
              <a:t>HITALO</a:t>
            </a:r>
            <a:endParaRPr sz="195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03919" y="9400547"/>
            <a:ext cx="867410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165" dirty="0">
                <a:latin typeface="Arial Black"/>
                <a:cs typeface="Arial Black"/>
              </a:rPr>
              <a:t>PEDRO</a:t>
            </a:r>
            <a:endParaRPr sz="195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40366" y="9400547"/>
            <a:ext cx="1205865" cy="324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204" dirty="0">
                <a:latin typeface="Arial Black"/>
                <a:cs typeface="Arial Black"/>
              </a:rPr>
              <a:t>GUSTAVO</a:t>
            </a:r>
            <a:endParaRPr sz="1950">
              <a:latin typeface="Arial Black"/>
              <a:cs typeface="Arial Black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A2A944C-DE62-7691-8560-E35CAB33984F}"/>
              </a:ext>
            </a:extLst>
          </p:cNvPr>
          <p:cNvSpPr/>
          <p:nvPr/>
        </p:nvSpPr>
        <p:spPr>
          <a:xfrm>
            <a:off x="6143664" y="6827088"/>
            <a:ext cx="2431209" cy="2431209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473FFE0-ACAA-2ABF-F6F7-D070A93F2C5C}"/>
              </a:ext>
            </a:extLst>
          </p:cNvPr>
          <p:cNvSpPr/>
          <p:nvPr/>
        </p:nvSpPr>
        <p:spPr>
          <a:xfrm>
            <a:off x="3036179" y="6827088"/>
            <a:ext cx="2431209" cy="2431209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4595" y="2347183"/>
            <a:ext cx="3529329" cy="228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4865">
              <a:lnSpc>
                <a:spcPct val="100000"/>
              </a:lnSpc>
              <a:spcBef>
                <a:spcPts val="100"/>
              </a:spcBef>
            </a:pPr>
            <a:r>
              <a:rPr sz="2950" spc="-95" dirty="0">
                <a:latin typeface="Arial Black"/>
                <a:cs typeface="Arial Black"/>
              </a:rPr>
              <a:t>Sprint</a:t>
            </a:r>
            <a:r>
              <a:rPr sz="2950" spc="-130" dirty="0">
                <a:latin typeface="Arial Black"/>
                <a:cs typeface="Arial Black"/>
              </a:rPr>
              <a:t> </a:t>
            </a:r>
            <a:r>
              <a:rPr sz="2950" spc="-60" dirty="0">
                <a:latin typeface="Arial Black"/>
                <a:cs typeface="Arial Black"/>
              </a:rPr>
              <a:t>0</a:t>
            </a:r>
            <a:endParaRPr sz="2950" dirty="0">
              <a:latin typeface="Arial Black"/>
              <a:cs typeface="Arial Black"/>
            </a:endParaRPr>
          </a:p>
          <a:p>
            <a:pPr marL="12700" marR="5080" algn="just">
              <a:lnSpc>
                <a:spcPct val="115700"/>
              </a:lnSpc>
              <a:spcBef>
                <a:spcPts val="2980"/>
              </a:spcBef>
            </a:pPr>
            <a:r>
              <a:rPr lang="pt-BR" sz="2700" spc="-130" dirty="0">
                <a:latin typeface="Verdana"/>
                <a:cs typeface="Verdana"/>
              </a:rPr>
              <a:t>Tratamento</a:t>
            </a:r>
            <a:r>
              <a:rPr lang="pt-BR" sz="2700" spc="-70" dirty="0">
                <a:latin typeface="Verdana"/>
                <a:cs typeface="Verdana"/>
              </a:rPr>
              <a:t> </a:t>
            </a:r>
            <a:r>
              <a:rPr lang="pt-BR" sz="2700" spc="-150" dirty="0">
                <a:latin typeface="Verdana"/>
                <a:cs typeface="Verdana"/>
              </a:rPr>
              <a:t>de</a:t>
            </a:r>
            <a:r>
              <a:rPr lang="pt-BR" sz="2700" spc="-70" dirty="0">
                <a:latin typeface="Verdana"/>
                <a:cs typeface="Verdana"/>
              </a:rPr>
              <a:t> </a:t>
            </a:r>
            <a:r>
              <a:rPr lang="pt-BR" sz="2700" spc="-10" dirty="0">
                <a:latin typeface="Verdana"/>
                <a:cs typeface="Verdana"/>
              </a:rPr>
              <a:t>dados </a:t>
            </a:r>
            <a:r>
              <a:rPr sz="2700" spc="-110" dirty="0" err="1">
                <a:latin typeface="Verdana"/>
                <a:cs typeface="Verdana"/>
              </a:rPr>
              <a:t>Elaboração</a:t>
            </a:r>
            <a:r>
              <a:rPr sz="2700" spc="-95" dirty="0">
                <a:latin typeface="Verdana"/>
                <a:cs typeface="Verdana"/>
              </a:rPr>
              <a:t> </a:t>
            </a:r>
            <a:r>
              <a:rPr sz="2700" spc="-85" dirty="0">
                <a:latin typeface="Verdana"/>
                <a:cs typeface="Verdana"/>
              </a:rPr>
              <a:t>do</a:t>
            </a:r>
            <a:r>
              <a:rPr sz="2700" spc="-95" dirty="0">
                <a:latin typeface="Verdana"/>
                <a:cs typeface="Verdana"/>
              </a:rPr>
              <a:t> </a:t>
            </a:r>
            <a:r>
              <a:rPr sz="2700" spc="-70" dirty="0">
                <a:latin typeface="Verdana"/>
                <a:cs typeface="Verdana"/>
              </a:rPr>
              <a:t>GitHub </a:t>
            </a:r>
            <a:r>
              <a:rPr sz="2700" spc="-95" dirty="0">
                <a:latin typeface="Verdana"/>
                <a:cs typeface="Verdana"/>
              </a:rPr>
              <a:t>Elaboração</a:t>
            </a:r>
            <a:r>
              <a:rPr sz="2700" spc="-215" dirty="0">
                <a:latin typeface="Verdana"/>
                <a:cs typeface="Verdana"/>
              </a:rPr>
              <a:t> </a:t>
            </a:r>
            <a:r>
              <a:rPr sz="2700" spc="-40" dirty="0">
                <a:latin typeface="Verdana"/>
                <a:cs typeface="Verdana"/>
              </a:rPr>
              <a:t>do</a:t>
            </a:r>
            <a:r>
              <a:rPr sz="2700" spc="-21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Jira</a:t>
            </a:r>
            <a:endParaRPr sz="2700" dirty="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9292" y="1215767"/>
            <a:ext cx="5467349" cy="52196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18909" y="312147"/>
            <a:ext cx="2154555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-955" dirty="0"/>
              <a:t>SPRINTS</a:t>
            </a:r>
            <a:endParaRPr sz="6450"/>
          </a:p>
        </p:txBody>
      </p:sp>
      <p:grpSp>
        <p:nvGrpSpPr>
          <p:cNvPr id="5" name="object 5"/>
          <p:cNvGrpSpPr/>
          <p:nvPr/>
        </p:nvGrpSpPr>
        <p:grpSpPr>
          <a:xfrm>
            <a:off x="9194641" y="1927122"/>
            <a:ext cx="4660900" cy="3866515"/>
            <a:chOff x="9194641" y="1927122"/>
            <a:chExt cx="4660900" cy="3866515"/>
          </a:xfrm>
        </p:grpSpPr>
        <p:sp>
          <p:nvSpPr>
            <p:cNvPr id="6" name="object 6"/>
            <p:cNvSpPr/>
            <p:nvPr/>
          </p:nvSpPr>
          <p:spPr>
            <a:xfrm>
              <a:off x="9194641" y="1927122"/>
              <a:ext cx="4660900" cy="3866515"/>
            </a:xfrm>
            <a:custGeom>
              <a:avLst/>
              <a:gdLst/>
              <a:ahLst/>
              <a:cxnLst/>
              <a:rect l="l" t="t" r="r" b="b"/>
              <a:pathLst>
                <a:path w="4660900" h="3866515">
                  <a:moveTo>
                    <a:pt x="3946120" y="3866168"/>
                  </a:moveTo>
                  <a:lnTo>
                    <a:pt x="714375" y="3866168"/>
                  </a:lnTo>
                  <a:lnTo>
                    <a:pt x="662925" y="3864315"/>
                  </a:lnTo>
                  <a:lnTo>
                    <a:pt x="612040" y="3858804"/>
                  </a:lnTo>
                  <a:lnTo>
                    <a:pt x="561901" y="3849710"/>
                  </a:lnTo>
                  <a:lnTo>
                    <a:pt x="512687" y="3837108"/>
                  </a:lnTo>
                  <a:lnTo>
                    <a:pt x="464578" y="3821072"/>
                  </a:lnTo>
                  <a:lnTo>
                    <a:pt x="417755" y="3801678"/>
                  </a:lnTo>
                  <a:lnTo>
                    <a:pt x="372399" y="3778999"/>
                  </a:lnTo>
                  <a:lnTo>
                    <a:pt x="328688" y="3753110"/>
                  </a:lnTo>
                  <a:lnTo>
                    <a:pt x="286804" y="3724087"/>
                  </a:lnTo>
                  <a:lnTo>
                    <a:pt x="246926" y="3692003"/>
                  </a:lnTo>
                  <a:lnTo>
                    <a:pt x="209235" y="3656933"/>
                  </a:lnTo>
                  <a:lnTo>
                    <a:pt x="174165" y="3619242"/>
                  </a:lnTo>
                  <a:lnTo>
                    <a:pt x="142081" y="3579364"/>
                  </a:lnTo>
                  <a:lnTo>
                    <a:pt x="113058" y="3537480"/>
                  </a:lnTo>
                  <a:lnTo>
                    <a:pt x="87169" y="3493769"/>
                  </a:lnTo>
                  <a:lnTo>
                    <a:pt x="64491" y="3448412"/>
                  </a:lnTo>
                  <a:lnTo>
                    <a:pt x="45096" y="3401590"/>
                  </a:lnTo>
                  <a:lnTo>
                    <a:pt x="29060" y="3353481"/>
                  </a:lnTo>
                  <a:lnTo>
                    <a:pt x="16458" y="3304267"/>
                  </a:lnTo>
                  <a:lnTo>
                    <a:pt x="7364" y="3254128"/>
                  </a:lnTo>
                  <a:lnTo>
                    <a:pt x="1853" y="3203243"/>
                  </a:lnTo>
                  <a:lnTo>
                    <a:pt x="0" y="3151793"/>
                  </a:lnTo>
                  <a:lnTo>
                    <a:pt x="0" y="714375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69" y="372399"/>
                  </a:lnTo>
                  <a:lnTo>
                    <a:pt x="113058" y="328688"/>
                  </a:lnTo>
                  <a:lnTo>
                    <a:pt x="142081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69"/>
                  </a:lnTo>
                  <a:lnTo>
                    <a:pt x="417755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5" y="0"/>
                  </a:lnTo>
                  <a:lnTo>
                    <a:pt x="3946120" y="0"/>
                  </a:lnTo>
                  <a:lnTo>
                    <a:pt x="3997570" y="1853"/>
                  </a:lnTo>
                  <a:lnTo>
                    <a:pt x="4048454" y="7364"/>
                  </a:lnTo>
                  <a:lnTo>
                    <a:pt x="4098594" y="16458"/>
                  </a:lnTo>
                  <a:lnTo>
                    <a:pt x="4147808" y="29060"/>
                  </a:lnTo>
                  <a:lnTo>
                    <a:pt x="4195917" y="45096"/>
                  </a:lnTo>
                  <a:lnTo>
                    <a:pt x="4242739" y="64491"/>
                  </a:lnTo>
                  <a:lnTo>
                    <a:pt x="4288096" y="87169"/>
                  </a:lnTo>
                  <a:lnTo>
                    <a:pt x="4331807" y="113058"/>
                  </a:lnTo>
                  <a:lnTo>
                    <a:pt x="4373692" y="142082"/>
                  </a:lnTo>
                  <a:lnTo>
                    <a:pt x="4413570" y="174165"/>
                  </a:lnTo>
                  <a:lnTo>
                    <a:pt x="4451261" y="209235"/>
                  </a:lnTo>
                  <a:lnTo>
                    <a:pt x="4486330" y="246926"/>
                  </a:lnTo>
                  <a:lnTo>
                    <a:pt x="4518414" y="286804"/>
                  </a:lnTo>
                  <a:lnTo>
                    <a:pt x="4547437" y="328688"/>
                  </a:lnTo>
                  <a:lnTo>
                    <a:pt x="4573326" y="372399"/>
                  </a:lnTo>
                  <a:lnTo>
                    <a:pt x="4596004" y="417756"/>
                  </a:lnTo>
                  <a:lnTo>
                    <a:pt x="4615399" y="464578"/>
                  </a:lnTo>
                  <a:lnTo>
                    <a:pt x="4631434" y="512687"/>
                  </a:lnTo>
                  <a:lnTo>
                    <a:pt x="4644037" y="561901"/>
                  </a:lnTo>
                  <a:lnTo>
                    <a:pt x="4653130" y="612040"/>
                  </a:lnTo>
                  <a:lnTo>
                    <a:pt x="4658641" y="662925"/>
                  </a:lnTo>
                  <a:lnTo>
                    <a:pt x="4660495" y="714375"/>
                  </a:lnTo>
                  <a:lnTo>
                    <a:pt x="4660495" y="3151793"/>
                  </a:lnTo>
                  <a:lnTo>
                    <a:pt x="4658641" y="3203243"/>
                  </a:lnTo>
                  <a:lnTo>
                    <a:pt x="4653130" y="3254128"/>
                  </a:lnTo>
                  <a:lnTo>
                    <a:pt x="4644037" y="3304267"/>
                  </a:lnTo>
                  <a:lnTo>
                    <a:pt x="4631434" y="3353481"/>
                  </a:lnTo>
                  <a:lnTo>
                    <a:pt x="4615399" y="3401590"/>
                  </a:lnTo>
                  <a:lnTo>
                    <a:pt x="4596004" y="3448412"/>
                  </a:lnTo>
                  <a:lnTo>
                    <a:pt x="4573326" y="3493769"/>
                  </a:lnTo>
                  <a:lnTo>
                    <a:pt x="4547437" y="3537480"/>
                  </a:lnTo>
                  <a:lnTo>
                    <a:pt x="4518414" y="3579364"/>
                  </a:lnTo>
                  <a:lnTo>
                    <a:pt x="4486330" y="3619242"/>
                  </a:lnTo>
                  <a:lnTo>
                    <a:pt x="4451261" y="3656933"/>
                  </a:lnTo>
                  <a:lnTo>
                    <a:pt x="4413570" y="3692003"/>
                  </a:lnTo>
                  <a:lnTo>
                    <a:pt x="4373692" y="3724087"/>
                  </a:lnTo>
                  <a:lnTo>
                    <a:pt x="4331807" y="3753110"/>
                  </a:lnTo>
                  <a:lnTo>
                    <a:pt x="4288096" y="3778999"/>
                  </a:lnTo>
                  <a:lnTo>
                    <a:pt x="4242739" y="3801678"/>
                  </a:lnTo>
                  <a:lnTo>
                    <a:pt x="4195917" y="3821072"/>
                  </a:lnTo>
                  <a:lnTo>
                    <a:pt x="4147808" y="3837108"/>
                  </a:lnTo>
                  <a:lnTo>
                    <a:pt x="4098594" y="3849710"/>
                  </a:lnTo>
                  <a:lnTo>
                    <a:pt x="4048454" y="3858804"/>
                  </a:lnTo>
                  <a:lnTo>
                    <a:pt x="3997570" y="3864315"/>
                  </a:lnTo>
                  <a:lnTo>
                    <a:pt x="3946120" y="38661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737" y="3414433"/>
              <a:ext cx="123825" cy="123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737" y="4366933"/>
              <a:ext cx="123825" cy="1238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940624" y="2347183"/>
            <a:ext cx="3653790" cy="27747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5505">
              <a:lnSpc>
                <a:spcPct val="100000"/>
              </a:lnSpc>
              <a:spcBef>
                <a:spcPts val="100"/>
              </a:spcBef>
            </a:pPr>
            <a:r>
              <a:rPr sz="2950" spc="-95" dirty="0">
                <a:latin typeface="Arial Black"/>
                <a:cs typeface="Arial Black"/>
              </a:rPr>
              <a:t>Sprint</a:t>
            </a:r>
            <a:r>
              <a:rPr sz="2950" spc="-130" dirty="0">
                <a:latin typeface="Arial Black"/>
                <a:cs typeface="Arial Black"/>
              </a:rPr>
              <a:t> </a:t>
            </a:r>
            <a:r>
              <a:rPr sz="2950" spc="-720" dirty="0">
                <a:latin typeface="Arial Black"/>
                <a:cs typeface="Arial Black"/>
              </a:rPr>
              <a:t>1</a:t>
            </a:r>
            <a:endParaRPr sz="2950" dirty="0">
              <a:latin typeface="Arial Black"/>
              <a:cs typeface="Arial Black"/>
            </a:endParaRPr>
          </a:p>
          <a:p>
            <a:pPr marL="12700" marR="5080">
              <a:lnSpc>
                <a:spcPct val="115700"/>
              </a:lnSpc>
              <a:spcBef>
                <a:spcPts val="2980"/>
              </a:spcBef>
            </a:pPr>
            <a:r>
              <a:rPr sz="2700" spc="-130" dirty="0">
                <a:latin typeface="Verdana"/>
                <a:cs typeface="Verdana"/>
              </a:rPr>
              <a:t>Desenvolver</a:t>
            </a:r>
            <a:r>
              <a:rPr sz="2700" spc="-190" dirty="0">
                <a:latin typeface="Verdana"/>
                <a:cs typeface="Verdana"/>
              </a:rPr>
              <a:t> </a:t>
            </a:r>
            <a:r>
              <a:rPr sz="2700" spc="-80" dirty="0">
                <a:latin typeface="Verdana"/>
                <a:cs typeface="Verdana"/>
              </a:rPr>
              <a:t>coluna</a:t>
            </a:r>
            <a:r>
              <a:rPr sz="2700" spc="-18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de </a:t>
            </a:r>
            <a:r>
              <a:rPr sz="2700" spc="-155" dirty="0">
                <a:latin typeface="Verdana"/>
                <a:cs typeface="Verdana"/>
              </a:rPr>
              <a:t>VALOR</a:t>
            </a:r>
            <a:r>
              <a:rPr sz="2700" spc="-21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AGREGADO</a:t>
            </a:r>
            <a:endParaRPr sz="27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-90" dirty="0">
                <a:latin typeface="Verdana"/>
                <a:cs typeface="Verdana"/>
              </a:rPr>
              <a:t>Relatório</a:t>
            </a:r>
            <a:r>
              <a:rPr sz="2700" spc="-200" dirty="0">
                <a:latin typeface="Verdana"/>
                <a:cs typeface="Verdana"/>
              </a:rPr>
              <a:t> </a:t>
            </a:r>
            <a:r>
              <a:rPr sz="2700" spc="-105" dirty="0">
                <a:latin typeface="Verdana"/>
                <a:cs typeface="Verdana"/>
              </a:rPr>
              <a:t>técnico</a:t>
            </a:r>
            <a:r>
              <a:rPr sz="2700" spc="-200" dirty="0">
                <a:latin typeface="Verdana"/>
                <a:cs typeface="Verdana"/>
              </a:rPr>
              <a:t> </a:t>
            </a:r>
            <a:r>
              <a:rPr sz="2700" spc="-370" dirty="0">
                <a:latin typeface="Verdana"/>
                <a:cs typeface="Verdana"/>
              </a:rPr>
              <a:t>-</a:t>
            </a:r>
            <a:r>
              <a:rPr sz="2700" spc="-200" dirty="0">
                <a:latin typeface="Verdana"/>
                <a:cs typeface="Verdana"/>
              </a:rPr>
              <a:t> </a:t>
            </a:r>
            <a:r>
              <a:rPr sz="2700" spc="-310" dirty="0">
                <a:latin typeface="Verdana"/>
                <a:cs typeface="Verdana"/>
              </a:rPr>
              <a:t>S1</a:t>
            </a:r>
            <a:endParaRPr lang="pt-BR" sz="2700" spc="-31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endParaRPr lang="pt-BR" sz="2700" spc="-310" dirty="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03263" y="5494019"/>
            <a:ext cx="5467350" cy="4792980"/>
            <a:chOff x="3003263" y="5494019"/>
            <a:chExt cx="5467350" cy="479298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3263" y="5494019"/>
              <a:ext cx="5467349" cy="47929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08612" y="6205374"/>
              <a:ext cx="4660900" cy="3866515"/>
            </a:xfrm>
            <a:custGeom>
              <a:avLst/>
              <a:gdLst/>
              <a:ahLst/>
              <a:cxnLst/>
              <a:rect l="l" t="t" r="r" b="b"/>
              <a:pathLst>
                <a:path w="4660900" h="3866515">
                  <a:moveTo>
                    <a:pt x="3946120" y="3866168"/>
                  </a:moveTo>
                  <a:lnTo>
                    <a:pt x="714375" y="3866168"/>
                  </a:lnTo>
                  <a:lnTo>
                    <a:pt x="662925" y="3864315"/>
                  </a:lnTo>
                  <a:lnTo>
                    <a:pt x="612040" y="3858804"/>
                  </a:lnTo>
                  <a:lnTo>
                    <a:pt x="561901" y="3849710"/>
                  </a:lnTo>
                  <a:lnTo>
                    <a:pt x="512687" y="3837108"/>
                  </a:lnTo>
                  <a:lnTo>
                    <a:pt x="464578" y="3821072"/>
                  </a:lnTo>
                  <a:lnTo>
                    <a:pt x="417756" y="3801677"/>
                  </a:lnTo>
                  <a:lnTo>
                    <a:pt x="372399" y="3778999"/>
                  </a:lnTo>
                  <a:lnTo>
                    <a:pt x="328688" y="3753110"/>
                  </a:lnTo>
                  <a:lnTo>
                    <a:pt x="286804" y="3724087"/>
                  </a:lnTo>
                  <a:lnTo>
                    <a:pt x="246926" y="3692003"/>
                  </a:lnTo>
                  <a:lnTo>
                    <a:pt x="209235" y="3656933"/>
                  </a:lnTo>
                  <a:lnTo>
                    <a:pt x="174165" y="3619242"/>
                  </a:lnTo>
                  <a:lnTo>
                    <a:pt x="142082" y="3579364"/>
                  </a:lnTo>
                  <a:lnTo>
                    <a:pt x="113058" y="3537480"/>
                  </a:lnTo>
                  <a:lnTo>
                    <a:pt x="87169" y="3493769"/>
                  </a:lnTo>
                  <a:lnTo>
                    <a:pt x="64491" y="3448412"/>
                  </a:lnTo>
                  <a:lnTo>
                    <a:pt x="45096" y="3401590"/>
                  </a:lnTo>
                  <a:lnTo>
                    <a:pt x="29060" y="3353481"/>
                  </a:lnTo>
                  <a:lnTo>
                    <a:pt x="16458" y="3304267"/>
                  </a:lnTo>
                  <a:lnTo>
                    <a:pt x="7364" y="3254127"/>
                  </a:lnTo>
                  <a:lnTo>
                    <a:pt x="1853" y="3203243"/>
                  </a:lnTo>
                  <a:lnTo>
                    <a:pt x="0" y="3151793"/>
                  </a:lnTo>
                  <a:lnTo>
                    <a:pt x="0" y="714375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69" y="372399"/>
                  </a:lnTo>
                  <a:lnTo>
                    <a:pt x="113058" y="328688"/>
                  </a:lnTo>
                  <a:lnTo>
                    <a:pt x="142082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70"/>
                  </a:lnTo>
                  <a:lnTo>
                    <a:pt x="417756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5" y="0"/>
                  </a:lnTo>
                  <a:lnTo>
                    <a:pt x="3946120" y="0"/>
                  </a:lnTo>
                  <a:lnTo>
                    <a:pt x="3997570" y="1853"/>
                  </a:lnTo>
                  <a:lnTo>
                    <a:pt x="4048455" y="7364"/>
                  </a:lnTo>
                  <a:lnTo>
                    <a:pt x="4098594" y="16458"/>
                  </a:lnTo>
                  <a:lnTo>
                    <a:pt x="4147808" y="29060"/>
                  </a:lnTo>
                  <a:lnTo>
                    <a:pt x="4195917" y="45096"/>
                  </a:lnTo>
                  <a:lnTo>
                    <a:pt x="4242739" y="64491"/>
                  </a:lnTo>
                  <a:lnTo>
                    <a:pt x="4288096" y="87170"/>
                  </a:lnTo>
                  <a:lnTo>
                    <a:pt x="4331807" y="113058"/>
                  </a:lnTo>
                  <a:lnTo>
                    <a:pt x="4373691" y="142082"/>
                  </a:lnTo>
                  <a:lnTo>
                    <a:pt x="4413569" y="174165"/>
                  </a:lnTo>
                  <a:lnTo>
                    <a:pt x="4451259" y="209235"/>
                  </a:lnTo>
                  <a:lnTo>
                    <a:pt x="4486329" y="246926"/>
                  </a:lnTo>
                  <a:lnTo>
                    <a:pt x="4518413" y="286804"/>
                  </a:lnTo>
                  <a:lnTo>
                    <a:pt x="4547437" y="328688"/>
                  </a:lnTo>
                  <a:lnTo>
                    <a:pt x="4573326" y="372399"/>
                  </a:lnTo>
                  <a:lnTo>
                    <a:pt x="4596004" y="417756"/>
                  </a:lnTo>
                  <a:lnTo>
                    <a:pt x="4615399" y="464578"/>
                  </a:lnTo>
                  <a:lnTo>
                    <a:pt x="4631435" y="512687"/>
                  </a:lnTo>
                  <a:lnTo>
                    <a:pt x="4644037" y="561901"/>
                  </a:lnTo>
                  <a:lnTo>
                    <a:pt x="4653131" y="612040"/>
                  </a:lnTo>
                  <a:lnTo>
                    <a:pt x="4658642" y="662925"/>
                  </a:lnTo>
                  <a:lnTo>
                    <a:pt x="4660495" y="714375"/>
                  </a:lnTo>
                  <a:lnTo>
                    <a:pt x="4660495" y="3151793"/>
                  </a:lnTo>
                  <a:lnTo>
                    <a:pt x="4658642" y="3203243"/>
                  </a:lnTo>
                  <a:lnTo>
                    <a:pt x="4653131" y="3254127"/>
                  </a:lnTo>
                  <a:lnTo>
                    <a:pt x="4644037" y="3304267"/>
                  </a:lnTo>
                  <a:lnTo>
                    <a:pt x="4631435" y="3353481"/>
                  </a:lnTo>
                  <a:lnTo>
                    <a:pt x="4615399" y="3401590"/>
                  </a:lnTo>
                  <a:lnTo>
                    <a:pt x="4596004" y="3448412"/>
                  </a:lnTo>
                  <a:lnTo>
                    <a:pt x="4573326" y="3493769"/>
                  </a:lnTo>
                  <a:lnTo>
                    <a:pt x="4547437" y="3537480"/>
                  </a:lnTo>
                  <a:lnTo>
                    <a:pt x="4518413" y="3579364"/>
                  </a:lnTo>
                  <a:lnTo>
                    <a:pt x="4486329" y="3619242"/>
                  </a:lnTo>
                  <a:lnTo>
                    <a:pt x="4451259" y="3656933"/>
                  </a:lnTo>
                  <a:lnTo>
                    <a:pt x="4413569" y="3692003"/>
                  </a:lnTo>
                  <a:lnTo>
                    <a:pt x="4373691" y="3724087"/>
                  </a:lnTo>
                  <a:lnTo>
                    <a:pt x="4331807" y="3753110"/>
                  </a:lnTo>
                  <a:lnTo>
                    <a:pt x="4288096" y="3778999"/>
                  </a:lnTo>
                  <a:lnTo>
                    <a:pt x="4242739" y="3801677"/>
                  </a:lnTo>
                  <a:lnTo>
                    <a:pt x="4195917" y="3821072"/>
                  </a:lnTo>
                  <a:lnTo>
                    <a:pt x="4147808" y="3837108"/>
                  </a:lnTo>
                  <a:lnTo>
                    <a:pt x="4098594" y="3849710"/>
                  </a:lnTo>
                  <a:lnTo>
                    <a:pt x="4048455" y="3858804"/>
                  </a:lnTo>
                  <a:lnTo>
                    <a:pt x="3997570" y="3864315"/>
                  </a:lnTo>
                  <a:lnTo>
                    <a:pt x="3946120" y="38661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0709" y="7485418"/>
              <a:ext cx="123825" cy="1238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0709" y="8437917"/>
              <a:ext cx="123825" cy="1238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0709" y="8914167"/>
              <a:ext cx="123825" cy="1238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0709" y="9390417"/>
              <a:ext cx="123825" cy="1238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54595" y="6368054"/>
            <a:ext cx="3375660" cy="3284854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 indent="825500">
              <a:lnSpc>
                <a:spcPct val="100000"/>
              </a:lnSpc>
              <a:spcBef>
                <a:spcPts val="2130"/>
              </a:spcBef>
            </a:pPr>
            <a:r>
              <a:rPr sz="2950" spc="-95" dirty="0">
                <a:latin typeface="Arial Black"/>
                <a:cs typeface="Arial Black"/>
              </a:rPr>
              <a:t>Sprint</a:t>
            </a:r>
            <a:r>
              <a:rPr sz="2950" spc="-130" dirty="0">
                <a:latin typeface="Arial Black"/>
                <a:cs typeface="Arial Black"/>
              </a:rPr>
              <a:t> </a:t>
            </a:r>
            <a:r>
              <a:rPr sz="2950" spc="-50" dirty="0">
                <a:latin typeface="Arial Black"/>
                <a:cs typeface="Arial Black"/>
              </a:rPr>
              <a:t>2</a:t>
            </a:r>
            <a:endParaRPr sz="2950">
              <a:latin typeface="Arial Black"/>
              <a:cs typeface="Arial Black"/>
            </a:endParaRPr>
          </a:p>
          <a:p>
            <a:pPr marL="12700" marR="273050">
              <a:lnSpc>
                <a:spcPct val="115700"/>
              </a:lnSpc>
              <a:spcBef>
                <a:spcPts val="1345"/>
              </a:spcBef>
            </a:pPr>
            <a:r>
              <a:rPr sz="2700" spc="-100" dirty="0">
                <a:latin typeface="Verdana"/>
                <a:cs typeface="Verdana"/>
              </a:rPr>
              <a:t>Relacionamento</a:t>
            </a:r>
            <a:r>
              <a:rPr sz="2700" spc="-150" dirty="0">
                <a:latin typeface="Verdana"/>
                <a:cs typeface="Verdana"/>
              </a:rPr>
              <a:t> </a:t>
            </a:r>
            <a:r>
              <a:rPr sz="2700" spc="-55" dirty="0">
                <a:latin typeface="Verdana"/>
                <a:cs typeface="Verdana"/>
              </a:rPr>
              <a:t>de </a:t>
            </a:r>
            <a:r>
              <a:rPr sz="2700" spc="-10" dirty="0">
                <a:latin typeface="Verdana"/>
                <a:cs typeface="Verdana"/>
              </a:rPr>
              <a:t>tabelas</a:t>
            </a:r>
            <a:endParaRPr sz="2700">
              <a:latin typeface="Verdana"/>
              <a:cs typeface="Verdana"/>
            </a:endParaRPr>
          </a:p>
          <a:p>
            <a:pPr marL="12700" marR="5080">
              <a:lnSpc>
                <a:spcPct val="115700"/>
              </a:lnSpc>
            </a:pPr>
            <a:r>
              <a:rPr sz="2700" spc="-10" dirty="0">
                <a:latin typeface="Verdana"/>
                <a:cs typeface="Verdana"/>
              </a:rPr>
              <a:t>Dashboard </a:t>
            </a:r>
            <a:r>
              <a:rPr sz="2700" spc="-90" dirty="0">
                <a:latin typeface="Verdana"/>
                <a:cs typeface="Verdana"/>
              </a:rPr>
              <a:t>Potenciais</a:t>
            </a:r>
            <a:r>
              <a:rPr sz="2700" spc="-165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ajustes </a:t>
            </a:r>
            <a:r>
              <a:rPr sz="2700" spc="-90" dirty="0">
                <a:latin typeface="Verdana"/>
                <a:cs typeface="Verdana"/>
              </a:rPr>
              <a:t>Relatório</a:t>
            </a:r>
            <a:r>
              <a:rPr sz="2700" spc="-200" dirty="0">
                <a:latin typeface="Verdana"/>
                <a:cs typeface="Verdana"/>
              </a:rPr>
              <a:t> </a:t>
            </a:r>
            <a:r>
              <a:rPr sz="2700" spc="-105" dirty="0">
                <a:latin typeface="Verdana"/>
                <a:cs typeface="Verdana"/>
              </a:rPr>
              <a:t>técnico</a:t>
            </a:r>
            <a:r>
              <a:rPr sz="2700" spc="-200" dirty="0">
                <a:latin typeface="Verdana"/>
                <a:cs typeface="Verdana"/>
              </a:rPr>
              <a:t> </a:t>
            </a:r>
            <a:r>
              <a:rPr sz="2700" spc="-370" dirty="0">
                <a:latin typeface="Verdana"/>
                <a:cs typeface="Verdana"/>
              </a:rPr>
              <a:t>-</a:t>
            </a:r>
            <a:r>
              <a:rPr sz="2700" spc="-200" dirty="0">
                <a:latin typeface="Verdana"/>
                <a:cs typeface="Verdana"/>
              </a:rPr>
              <a:t> </a:t>
            </a:r>
            <a:r>
              <a:rPr sz="2700" spc="-310" dirty="0">
                <a:latin typeface="Verdana"/>
                <a:cs typeface="Verdana"/>
              </a:rPr>
              <a:t>S2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789292" y="5494019"/>
            <a:ext cx="5467350" cy="4792980"/>
            <a:chOff x="8789292" y="5494019"/>
            <a:chExt cx="5467350" cy="479298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9292" y="5494019"/>
              <a:ext cx="5467349" cy="47929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194640" y="6205374"/>
              <a:ext cx="4660900" cy="3866515"/>
            </a:xfrm>
            <a:custGeom>
              <a:avLst/>
              <a:gdLst/>
              <a:ahLst/>
              <a:cxnLst/>
              <a:rect l="l" t="t" r="r" b="b"/>
              <a:pathLst>
                <a:path w="4660900" h="3866515">
                  <a:moveTo>
                    <a:pt x="3946120" y="3866168"/>
                  </a:moveTo>
                  <a:lnTo>
                    <a:pt x="714375" y="3866168"/>
                  </a:lnTo>
                  <a:lnTo>
                    <a:pt x="662925" y="3864315"/>
                  </a:lnTo>
                  <a:lnTo>
                    <a:pt x="612040" y="3858804"/>
                  </a:lnTo>
                  <a:lnTo>
                    <a:pt x="561901" y="3849710"/>
                  </a:lnTo>
                  <a:lnTo>
                    <a:pt x="512687" y="3837108"/>
                  </a:lnTo>
                  <a:lnTo>
                    <a:pt x="464578" y="3821072"/>
                  </a:lnTo>
                  <a:lnTo>
                    <a:pt x="417755" y="3801677"/>
                  </a:lnTo>
                  <a:lnTo>
                    <a:pt x="372399" y="3778999"/>
                  </a:lnTo>
                  <a:lnTo>
                    <a:pt x="328688" y="3753110"/>
                  </a:lnTo>
                  <a:lnTo>
                    <a:pt x="286804" y="3724087"/>
                  </a:lnTo>
                  <a:lnTo>
                    <a:pt x="246926" y="3692003"/>
                  </a:lnTo>
                  <a:lnTo>
                    <a:pt x="209235" y="3656933"/>
                  </a:lnTo>
                  <a:lnTo>
                    <a:pt x="174165" y="3619242"/>
                  </a:lnTo>
                  <a:lnTo>
                    <a:pt x="142081" y="3579364"/>
                  </a:lnTo>
                  <a:lnTo>
                    <a:pt x="113058" y="3537480"/>
                  </a:lnTo>
                  <a:lnTo>
                    <a:pt x="87169" y="3493769"/>
                  </a:lnTo>
                  <a:lnTo>
                    <a:pt x="64491" y="3448412"/>
                  </a:lnTo>
                  <a:lnTo>
                    <a:pt x="45096" y="3401590"/>
                  </a:lnTo>
                  <a:lnTo>
                    <a:pt x="29060" y="3353481"/>
                  </a:lnTo>
                  <a:lnTo>
                    <a:pt x="16458" y="3304267"/>
                  </a:lnTo>
                  <a:lnTo>
                    <a:pt x="7364" y="3254127"/>
                  </a:lnTo>
                  <a:lnTo>
                    <a:pt x="1853" y="3203243"/>
                  </a:lnTo>
                  <a:lnTo>
                    <a:pt x="0" y="3151793"/>
                  </a:lnTo>
                  <a:lnTo>
                    <a:pt x="0" y="714375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69" y="372399"/>
                  </a:lnTo>
                  <a:lnTo>
                    <a:pt x="113058" y="328688"/>
                  </a:lnTo>
                  <a:lnTo>
                    <a:pt x="142081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70"/>
                  </a:lnTo>
                  <a:lnTo>
                    <a:pt x="417755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5" y="0"/>
                  </a:lnTo>
                  <a:lnTo>
                    <a:pt x="3946120" y="0"/>
                  </a:lnTo>
                  <a:lnTo>
                    <a:pt x="3997570" y="1853"/>
                  </a:lnTo>
                  <a:lnTo>
                    <a:pt x="4048454" y="7364"/>
                  </a:lnTo>
                  <a:lnTo>
                    <a:pt x="4098594" y="16458"/>
                  </a:lnTo>
                  <a:lnTo>
                    <a:pt x="4147808" y="29060"/>
                  </a:lnTo>
                  <a:lnTo>
                    <a:pt x="4195917" y="45096"/>
                  </a:lnTo>
                  <a:lnTo>
                    <a:pt x="4242739" y="64491"/>
                  </a:lnTo>
                  <a:lnTo>
                    <a:pt x="4288096" y="87170"/>
                  </a:lnTo>
                  <a:lnTo>
                    <a:pt x="4331807" y="113058"/>
                  </a:lnTo>
                  <a:lnTo>
                    <a:pt x="4373692" y="142082"/>
                  </a:lnTo>
                  <a:lnTo>
                    <a:pt x="4413570" y="174165"/>
                  </a:lnTo>
                  <a:lnTo>
                    <a:pt x="4451261" y="209235"/>
                  </a:lnTo>
                  <a:lnTo>
                    <a:pt x="4486330" y="246926"/>
                  </a:lnTo>
                  <a:lnTo>
                    <a:pt x="4518414" y="286804"/>
                  </a:lnTo>
                  <a:lnTo>
                    <a:pt x="4547437" y="328688"/>
                  </a:lnTo>
                  <a:lnTo>
                    <a:pt x="4573326" y="372399"/>
                  </a:lnTo>
                  <a:lnTo>
                    <a:pt x="4596004" y="417756"/>
                  </a:lnTo>
                  <a:lnTo>
                    <a:pt x="4615399" y="464578"/>
                  </a:lnTo>
                  <a:lnTo>
                    <a:pt x="4631434" y="512687"/>
                  </a:lnTo>
                  <a:lnTo>
                    <a:pt x="4644037" y="561901"/>
                  </a:lnTo>
                  <a:lnTo>
                    <a:pt x="4653130" y="612040"/>
                  </a:lnTo>
                  <a:lnTo>
                    <a:pt x="4658641" y="662925"/>
                  </a:lnTo>
                  <a:lnTo>
                    <a:pt x="4660495" y="714375"/>
                  </a:lnTo>
                  <a:lnTo>
                    <a:pt x="4660495" y="3151793"/>
                  </a:lnTo>
                  <a:lnTo>
                    <a:pt x="4658641" y="3203243"/>
                  </a:lnTo>
                  <a:lnTo>
                    <a:pt x="4653130" y="3254127"/>
                  </a:lnTo>
                  <a:lnTo>
                    <a:pt x="4644037" y="3304267"/>
                  </a:lnTo>
                  <a:lnTo>
                    <a:pt x="4631434" y="3353481"/>
                  </a:lnTo>
                  <a:lnTo>
                    <a:pt x="4615399" y="3401590"/>
                  </a:lnTo>
                  <a:lnTo>
                    <a:pt x="4596004" y="3448412"/>
                  </a:lnTo>
                  <a:lnTo>
                    <a:pt x="4573326" y="3493769"/>
                  </a:lnTo>
                  <a:lnTo>
                    <a:pt x="4547437" y="3537480"/>
                  </a:lnTo>
                  <a:lnTo>
                    <a:pt x="4518414" y="3579364"/>
                  </a:lnTo>
                  <a:lnTo>
                    <a:pt x="4486330" y="3619242"/>
                  </a:lnTo>
                  <a:lnTo>
                    <a:pt x="4451261" y="3656933"/>
                  </a:lnTo>
                  <a:lnTo>
                    <a:pt x="4413570" y="3692003"/>
                  </a:lnTo>
                  <a:lnTo>
                    <a:pt x="4373692" y="3724087"/>
                  </a:lnTo>
                  <a:lnTo>
                    <a:pt x="4331807" y="3753110"/>
                  </a:lnTo>
                  <a:lnTo>
                    <a:pt x="4288096" y="3778999"/>
                  </a:lnTo>
                  <a:lnTo>
                    <a:pt x="4242739" y="3801677"/>
                  </a:lnTo>
                  <a:lnTo>
                    <a:pt x="4195917" y="3821072"/>
                  </a:lnTo>
                  <a:lnTo>
                    <a:pt x="4147808" y="3837108"/>
                  </a:lnTo>
                  <a:lnTo>
                    <a:pt x="4098594" y="3849710"/>
                  </a:lnTo>
                  <a:lnTo>
                    <a:pt x="4048454" y="3858804"/>
                  </a:lnTo>
                  <a:lnTo>
                    <a:pt x="3997570" y="3864315"/>
                  </a:lnTo>
                  <a:lnTo>
                    <a:pt x="3946120" y="38661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737" y="7692684"/>
              <a:ext cx="123825" cy="1238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737" y="8168934"/>
              <a:ext cx="123825" cy="1238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737" y="8645184"/>
              <a:ext cx="123825" cy="12382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940624" y="6625435"/>
            <a:ext cx="3441065" cy="228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3755">
              <a:lnSpc>
                <a:spcPct val="100000"/>
              </a:lnSpc>
              <a:spcBef>
                <a:spcPts val="100"/>
              </a:spcBef>
            </a:pPr>
            <a:r>
              <a:rPr sz="2950" spc="-95" dirty="0">
                <a:latin typeface="Arial Black"/>
                <a:cs typeface="Arial Black"/>
              </a:rPr>
              <a:t>Sprint</a:t>
            </a:r>
            <a:r>
              <a:rPr sz="2950" spc="-130" dirty="0">
                <a:latin typeface="Arial Black"/>
                <a:cs typeface="Arial Black"/>
              </a:rPr>
              <a:t> </a:t>
            </a:r>
            <a:r>
              <a:rPr sz="2950" spc="-60" dirty="0">
                <a:latin typeface="Arial Black"/>
                <a:cs typeface="Arial Black"/>
              </a:rPr>
              <a:t>3</a:t>
            </a:r>
            <a:endParaRPr sz="2950" dirty="0">
              <a:latin typeface="Arial Black"/>
              <a:cs typeface="Arial Black"/>
            </a:endParaRPr>
          </a:p>
          <a:p>
            <a:pPr marL="12700" marR="5080">
              <a:lnSpc>
                <a:spcPct val="115700"/>
              </a:lnSpc>
              <a:spcBef>
                <a:spcPts val="2980"/>
              </a:spcBef>
            </a:pPr>
            <a:r>
              <a:rPr sz="2700" spc="-100" dirty="0">
                <a:latin typeface="Verdana"/>
                <a:cs typeface="Verdana"/>
              </a:rPr>
              <a:t>Conclusão</a:t>
            </a:r>
            <a:r>
              <a:rPr sz="2700" spc="-210" dirty="0">
                <a:latin typeface="Verdana"/>
                <a:cs typeface="Verdana"/>
              </a:rPr>
              <a:t> </a:t>
            </a:r>
            <a:r>
              <a:rPr sz="2700" spc="-40" dirty="0">
                <a:latin typeface="Verdana"/>
                <a:cs typeface="Verdana"/>
              </a:rPr>
              <a:t>do</a:t>
            </a:r>
            <a:r>
              <a:rPr sz="2700" spc="-204" dirty="0">
                <a:latin typeface="Verdana"/>
                <a:cs typeface="Verdana"/>
              </a:rPr>
              <a:t> </a:t>
            </a:r>
            <a:r>
              <a:rPr sz="2700" spc="-75" dirty="0">
                <a:latin typeface="Verdana"/>
                <a:cs typeface="Verdana"/>
              </a:rPr>
              <a:t>projeto </a:t>
            </a:r>
            <a:r>
              <a:rPr sz="2700" spc="-100" dirty="0">
                <a:latin typeface="Verdana"/>
                <a:cs typeface="Verdana"/>
              </a:rPr>
              <a:t>Apresentação</a:t>
            </a:r>
            <a:r>
              <a:rPr sz="2700" spc="-155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final </a:t>
            </a:r>
            <a:r>
              <a:rPr sz="2700" spc="-90" dirty="0">
                <a:latin typeface="Verdana"/>
                <a:cs typeface="Verdana"/>
              </a:rPr>
              <a:t>Relatório</a:t>
            </a:r>
            <a:r>
              <a:rPr sz="2700" spc="-200" dirty="0">
                <a:latin typeface="Verdana"/>
                <a:cs typeface="Verdana"/>
              </a:rPr>
              <a:t> </a:t>
            </a:r>
            <a:r>
              <a:rPr sz="2700" spc="-105" dirty="0">
                <a:latin typeface="Verdana"/>
                <a:cs typeface="Verdana"/>
              </a:rPr>
              <a:t>técnico</a:t>
            </a:r>
            <a:r>
              <a:rPr sz="2700" spc="-200" dirty="0">
                <a:latin typeface="Verdana"/>
                <a:cs typeface="Verdana"/>
              </a:rPr>
              <a:t> </a:t>
            </a:r>
            <a:r>
              <a:rPr sz="2700" spc="-370" dirty="0">
                <a:latin typeface="Verdana"/>
                <a:cs typeface="Verdana"/>
              </a:rPr>
              <a:t>-</a:t>
            </a:r>
            <a:r>
              <a:rPr sz="2700" spc="-200" dirty="0">
                <a:latin typeface="Verdana"/>
                <a:cs typeface="Verdana"/>
              </a:rPr>
              <a:t> </a:t>
            </a:r>
            <a:r>
              <a:rPr sz="2700" spc="-310" dirty="0">
                <a:latin typeface="Verdana"/>
                <a:cs typeface="Verdana"/>
              </a:rPr>
              <a:t>S3</a:t>
            </a:r>
            <a:endParaRPr sz="2700" dirty="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101002"/>
            <a:ext cx="18288000" cy="9153525"/>
          </a:xfrm>
          <a:custGeom>
            <a:avLst/>
            <a:gdLst/>
            <a:ahLst/>
            <a:cxnLst/>
            <a:rect l="l" t="t" r="r" b="b"/>
            <a:pathLst>
              <a:path w="18288000" h="9153525">
                <a:moveTo>
                  <a:pt x="16446" y="9118270"/>
                </a:moveTo>
                <a:lnTo>
                  <a:pt x="13487" y="9102547"/>
                </a:lnTo>
                <a:lnTo>
                  <a:pt x="5283" y="9089695"/>
                </a:lnTo>
                <a:lnTo>
                  <a:pt x="0" y="9085999"/>
                </a:lnTo>
                <a:lnTo>
                  <a:pt x="0" y="9149080"/>
                </a:lnTo>
                <a:lnTo>
                  <a:pt x="4584" y="9146146"/>
                </a:lnTo>
                <a:lnTo>
                  <a:pt x="13258" y="9133776"/>
                </a:lnTo>
                <a:lnTo>
                  <a:pt x="16446" y="9118270"/>
                </a:lnTo>
                <a:close/>
              </a:path>
              <a:path w="18288000" h="9153525">
                <a:moveTo>
                  <a:pt x="16446" y="5095468"/>
                </a:moveTo>
                <a:lnTo>
                  <a:pt x="14071" y="5078958"/>
                </a:lnTo>
                <a:lnTo>
                  <a:pt x="5803" y="5065852"/>
                </a:lnTo>
                <a:lnTo>
                  <a:pt x="0" y="5062004"/>
                </a:lnTo>
                <a:lnTo>
                  <a:pt x="0" y="5126279"/>
                </a:lnTo>
                <a:lnTo>
                  <a:pt x="4584" y="5123345"/>
                </a:lnTo>
                <a:lnTo>
                  <a:pt x="13258" y="5110975"/>
                </a:lnTo>
                <a:lnTo>
                  <a:pt x="16446" y="5095468"/>
                </a:lnTo>
                <a:close/>
              </a:path>
              <a:path w="18288000" h="9153525">
                <a:moveTo>
                  <a:pt x="23418" y="8447811"/>
                </a:moveTo>
                <a:lnTo>
                  <a:pt x="19761" y="8429231"/>
                </a:lnTo>
                <a:lnTo>
                  <a:pt x="9817" y="8414182"/>
                </a:lnTo>
                <a:lnTo>
                  <a:pt x="0" y="8407451"/>
                </a:lnTo>
                <a:lnTo>
                  <a:pt x="0" y="8486203"/>
                </a:lnTo>
                <a:lnTo>
                  <a:pt x="9118" y="8480209"/>
                </a:lnTo>
                <a:lnTo>
                  <a:pt x="19545" y="8465579"/>
                </a:lnTo>
                <a:lnTo>
                  <a:pt x="23418" y="8447811"/>
                </a:lnTo>
                <a:close/>
              </a:path>
              <a:path w="18288000" h="9153525">
                <a:moveTo>
                  <a:pt x="23418" y="5764542"/>
                </a:moveTo>
                <a:lnTo>
                  <a:pt x="20548" y="5746775"/>
                </a:lnTo>
                <a:lnTo>
                  <a:pt x="10871" y="5732132"/>
                </a:lnTo>
                <a:lnTo>
                  <a:pt x="0" y="5724893"/>
                </a:lnTo>
                <a:lnTo>
                  <a:pt x="0" y="5804293"/>
                </a:lnTo>
                <a:lnTo>
                  <a:pt x="10337" y="5797474"/>
                </a:lnTo>
                <a:lnTo>
                  <a:pt x="19951" y="5782907"/>
                </a:lnTo>
                <a:lnTo>
                  <a:pt x="20066" y="5782322"/>
                </a:lnTo>
                <a:lnTo>
                  <a:pt x="23418" y="5764542"/>
                </a:lnTo>
                <a:close/>
              </a:path>
              <a:path w="18288000" h="9153525">
                <a:moveTo>
                  <a:pt x="30391" y="7777340"/>
                </a:moveTo>
                <a:lnTo>
                  <a:pt x="26238" y="7756499"/>
                </a:lnTo>
                <a:lnTo>
                  <a:pt x="14871" y="7739177"/>
                </a:lnTo>
                <a:lnTo>
                  <a:pt x="0" y="7728737"/>
                </a:lnTo>
                <a:lnTo>
                  <a:pt x="0" y="7824089"/>
                </a:lnTo>
                <a:lnTo>
                  <a:pt x="14173" y="7814805"/>
                </a:lnTo>
                <a:lnTo>
                  <a:pt x="26009" y="7797965"/>
                </a:lnTo>
                <a:lnTo>
                  <a:pt x="30391" y="7777340"/>
                </a:lnTo>
                <a:close/>
              </a:path>
              <a:path w="18288000" h="9153525">
                <a:moveTo>
                  <a:pt x="30391" y="7106869"/>
                </a:moveTo>
                <a:lnTo>
                  <a:pt x="26238" y="7086028"/>
                </a:lnTo>
                <a:lnTo>
                  <a:pt x="14871" y="7068718"/>
                </a:lnTo>
                <a:lnTo>
                  <a:pt x="0" y="7058266"/>
                </a:lnTo>
                <a:lnTo>
                  <a:pt x="0" y="7153618"/>
                </a:lnTo>
                <a:lnTo>
                  <a:pt x="14173" y="7144334"/>
                </a:lnTo>
                <a:lnTo>
                  <a:pt x="26009" y="7127494"/>
                </a:lnTo>
                <a:lnTo>
                  <a:pt x="30391" y="7106869"/>
                </a:lnTo>
                <a:close/>
              </a:path>
              <a:path w="18288000" h="9153525">
                <a:moveTo>
                  <a:pt x="30391" y="6435014"/>
                </a:moveTo>
                <a:lnTo>
                  <a:pt x="26238" y="6414973"/>
                </a:lnTo>
                <a:lnTo>
                  <a:pt x="14871" y="6398069"/>
                </a:lnTo>
                <a:lnTo>
                  <a:pt x="0" y="6387757"/>
                </a:lnTo>
                <a:lnTo>
                  <a:pt x="0" y="6482499"/>
                </a:lnTo>
                <a:lnTo>
                  <a:pt x="14871" y="6472479"/>
                </a:lnTo>
                <a:lnTo>
                  <a:pt x="26238" y="6455638"/>
                </a:lnTo>
                <a:lnTo>
                  <a:pt x="30391" y="6435014"/>
                </a:lnTo>
                <a:close/>
              </a:path>
              <a:path w="18288000" h="9153525">
                <a:moveTo>
                  <a:pt x="686079" y="9107119"/>
                </a:moveTo>
                <a:lnTo>
                  <a:pt x="682891" y="9091397"/>
                </a:lnTo>
                <a:lnTo>
                  <a:pt x="674217" y="9078544"/>
                </a:lnTo>
                <a:lnTo>
                  <a:pt x="661365" y="9069883"/>
                </a:lnTo>
                <a:lnTo>
                  <a:pt x="645617" y="9066695"/>
                </a:lnTo>
                <a:lnTo>
                  <a:pt x="629881" y="9069883"/>
                </a:lnTo>
                <a:lnTo>
                  <a:pt x="617016" y="9078544"/>
                </a:lnTo>
                <a:lnTo>
                  <a:pt x="608342" y="9091397"/>
                </a:lnTo>
                <a:lnTo>
                  <a:pt x="605167" y="9107119"/>
                </a:lnTo>
                <a:lnTo>
                  <a:pt x="608342" y="9122842"/>
                </a:lnTo>
                <a:lnTo>
                  <a:pt x="617016" y="9135694"/>
                </a:lnTo>
                <a:lnTo>
                  <a:pt x="629881" y="9144368"/>
                </a:lnTo>
                <a:lnTo>
                  <a:pt x="645617" y="9147543"/>
                </a:lnTo>
                <a:lnTo>
                  <a:pt x="661365" y="9144368"/>
                </a:lnTo>
                <a:lnTo>
                  <a:pt x="674217" y="9135694"/>
                </a:lnTo>
                <a:lnTo>
                  <a:pt x="682891" y="9122842"/>
                </a:lnTo>
                <a:lnTo>
                  <a:pt x="686079" y="9107119"/>
                </a:lnTo>
                <a:close/>
              </a:path>
              <a:path w="18288000" h="9153525">
                <a:moveTo>
                  <a:pt x="686079" y="5082921"/>
                </a:moveTo>
                <a:lnTo>
                  <a:pt x="682891" y="5067198"/>
                </a:lnTo>
                <a:lnTo>
                  <a:pt x="674217" y="5054346"/>
                </a:lnTo>
                <a:lnTo>
                  <a:pt x="661365" y="5045684"/>
                </a:lnTo>
                <a:lnTo>
                  <a:pt x="645617" y="5042509"/>
                </a:lnTo>
                <a:lnTo>
                  <a:pt x="629881" y="5045684"/>
                </a:lnTo>
                <a:lnTo>
                  <a:pt x="617016" y="5054346"/>
                </a:lnTo>
                <a:lnTo>
                  <a:pt x="608342" y="5067198"/>
                </a:lnTo>
                <a:lnTo>
                  <a:pt x="605167" y="5082921"/>
                </a:lnTo>
                <a:lnTo>
                  <a:pt x="608342" y="5098656"/>
                </a:lnTo>
                <a:lnTo>
                  <a:pt x="617016" y="5111496"/>
                </a:lnTo>
                <a:lnTo>
                  <a:pt x="629881" y="5120170"/>
                </a:lnTo>
                <a:lnTo>
                  <a:pt x="645617" y="5123345"/>
                </a:lnTo>
                <a:lnTo>
                  <a:pt x="661365" y="5120170"/>
                </a:lnTo>
                <a:lnTo>
                  <a:pt x="674217" y="5111496"/>
                </a:lnTo>
                <a:lnTo>
                  <a:pt x="682891" y="5098656"/>
                </a:lnTo>
                <a:lnTo>
                  <a:pt x="686079" y="5082921"/>
                </a:lnTo>
                <a:close/>
              </a:path>
              <a:path w="18288000" h="9153525">
                <a:moveTo>
                  <a:pt x="693051" y="8435264"/>
                </a:moveTo>
                <a:lnTo>
                  <a:pt x="689368" y="8416684"/>
                </a:lnTo>
                <a:lnTo>
                  <a:pt x="679272" y="8401634"/>
                </a:lnTo>
                <a:lnTo>
                  <a:pt x="664210" y="8391550"/>
                </a:lnTo>
                <a:lnTo>
                  <a:pt x="645617" y="8387867"/>
                </a:lnTo>
                <a:lnTo>
                  <a:pt x="627024" y="8391741"/>
                </a:lnTo>
                <a:lnTo>
                  <a:pt x="611962" y="8402155"/>
                </a:lnTo>
                <a:lnTo>
                  <a:pt x="601878" y="8417268"/>
                </a:lnTo>
                <a:lnTo>
                  <a:pt x="598195" y="8435264"/>
                </a:lnTo>
                <a:lnTo>
                  <a:pt x="602068" y="8453844"/>
                </a:lnTo>
                <a:lnTo>
                  <a:pt x="612482" y="8468893"/>
                </a:lnTo>
                <a:lnTo>
                  <a:pt x="627621" y="8478977"/>
                </a:lnTo>
                <a:lnTo>
                  <a:pt x="645617" y="8482660"/>
                </a:lnTo>
                <a:lnTo>
                  <a:pt x="663625" y="8478774"/>
                </a:lnTo>
                <a:lnTo>
                  <a:pt x="678751" y="8468373"/>
                </a:lnTo>
                <a:lnTo>
                  <a:pt x="689178" y="8453247"/>
                </a:lnTo>
                <a:lnTo>
                  <a:pt x="693051" y="8435264"/>
                </a:lnTo>
                <a:close/>
              </a:path>
              <a:path w="18288000" h="9153525">
                <a:moveTo>
                  <a:pt x="693051" y="5765939"/>
                </a:moveTo>
                <a:lnTo>
                  <a:pt x="689978" y="5747169"/>
                </a:lnTo>
                <a:lnTo>
                  <a:pt x="679970" y="5731789"/>
                </a:lnTo>
                <a:lnTo>
                  <a:pt x="664997" y="5721642"/>
                </a:lnTo>
                <a:lnTo>
                  <a:pt x="647014" y="5718543"/>
                </a:lnTo>
                <a:lnTo>
                  <a:pt x="629005" y="5722201"/>
                </a:lnTo>
                <a:lnTo>
                  <a:pt x="613879" y="5732132"/>
                </a:lnTo>
                <a:lnTo>
                  <a:pt x="603465" y="5746775"/>
                </a:lnTo>
                <a:lnTo>
                  <a:pt x="603377" y="5747169"/>
                </a:lnTo>
                <a:lnTo>
                  <a:pt x="599579" y="5764542"/>
                </a:lnTo>
                <a:lnTo>
                  <a:pt x="603250" y="5782538"/>
                </a:lnTo>
                <a:lnTo>
                  <a:pt x="613181" y="5797651"/>
                </a:lnTo>
                <a:lnTo>
                  <a:pt x="627837" y="5808065"/>
                </a:lnTo>
                <a:lnTo>
                  <a:pt x="645617" y="5811939"/>
                </a:lnTo>
                <a:lnTo>
                  <a:pt x="663625" y="5808281"/>
                </a:lnTo>
                <a:lnTo>
                  <a:pt x="678751" y="5798350"/>
                </a:lnTo>
                <a:lnTo>
                  <a:pt x="689178" y="5783707"/>
                </a:lnTo>
                <a:lnTo>
                  <a:pt x="693051" y="5765939"/>
                </a:lnTo>
                <a:close/>
              </a:path>
              <a:path w="18288000" h="9153525">
                <a:moveTo>
                  <a:pt x="700024" y="7766190"/>
                </a:moveTo>
                <a:lnTo>
                  <a:pt x="695642" y="7744981"/>
                </a:lnTo>
                <a:lnTo>
                  <a:pt x="683806" y="7728204"/>
                </a:lnTo>
                <a:lnTo>
                  <a:pt x="666483" y="7717180"/>
                </a:lnTo>
                <a:lnTo>
                  <a:pt x="645617" y="7713218"/>
                </a:lnTo>
                <a:lnTo>
                  <a:pt x="624763" y="7717574"/>
                </a:lnTo>
                <a:lnTo>
                  <a:pt x="607428" y="7729245"/>
                </a:lnTo>
                <a:lnTo>
                  <a:pt x="595591" y="7746149"/>
                </a:lnTo>
                <a:lnTo>
                  <a:pt x="591210" y="7766190"/>
                </a:lnTo>
                <a:lnTo>
                  <a:pt x="595591" y="7786598"/>
                </a:lnTo>
                <a:lnTo>
                  <a:pt x="607428" y="7802956"/>
                </a:lnTo>
                <a:lnTo>
                  <a:pt x="624763" y="7813815"/>
                </a:lnTo>
                <a:lnTo>
                  <a:pt x="645617" y="7817764"/>
                </a:lnTo>
                <a:lnTo>
                  <a:pt x="666483" y="7813434"/>
                </a:lnTo>
                <a:lnTo>
                  <a:pt x="683806" y="7801902"/>
                </a:lnTo>
                <a:lnTo>
                  <a:pt x="695642" y="7785417"/>
                </a:lnTo>
                <a:lnTo>
                  <a:pt x="700024" y="7766190"/>
                </a:lnTo>
                <a:close/>
              </a:path>
              <a:path w="18288000" h="9153525">
                <a:moveTo>
                  <a:pt x="700024" y="6425260"/>
                </a:moveTo>
                <a:lnTo>
                  <a:pt x="695642" y="6403822"/>
                </a:lnTo>
                <a:lnTo>
                  <a:pt x="683806" y="6386576"/>
                </a:lnTo>
                <a:lnTo>
                  <a:pt x="666483" y="6375070"/>
                </a:lnTo>
                <a:lnTo>
                  <a:pt x="645617" y="6370891"/>
                </a:lnTo>
                <a:lnTo>
                  <a:pt x="624979" y="6375273"/>
                </a:lnTo>
                <a:lnTo>
                  <a:pt x="608126" y="6387097"/>
                </a:lnTo>
                <a:lnTo>
                  <a:pt x="596773" y="6404407"/>
                </a:lnTo>
                <a:lnTo>
                  <a:pt x="592607" y="6425260"/>
                </a:lnTo>
                <a:lnTo>
                  <a:pt x="596988" y="6445885"/>
                </a:lnTo>
                <a:lnTo>
                  <a:pt x="608825" y="6462712"/>
                </a:lnTo>
                <a:lnTo>
                  <a:pt x="626160" y="6474066"/>
                </a:lnTo>
                <a:lnTo>
                  <a:pt x="647014" y="6478219"/>
                </a:lnTo>
                <a:lnTo>
                  <a:pt x="667664" y="6473863"/>
                </a:lnTo>
                <a:lnTo>
                  <a:pt x="684504" y="6462192"/>
                </a:lnTo>
                <a:lnTo>
                  <a:pt x="695871" y="6445288"/>
                </a:lnTo>
                <a:lnTo>
                  <a:pt x="700024" y="6425260"/>
                </a:lnTo>
                <a:close/>
              </a:path>
              <a:path w="18288000" h="9153525">
                <a:moveTo>
                  <a:pt x="707009" y="7094321"/>
                </a:moveTo>
                <a:lnTo>
                  <a:pt x="702119" y="7070636"/>
                </a:lnTo>
                <a:lnTo>
                  <a:pt x="688873" y="7051116"/>
                </a:lnTo>
                <a:lnTo>
                  <a:pt x="669340" y="7037870"/>
                </a:lnTo>
                <a:lnTo>
                  <a:pt x="645617" y="7032993"/>
                </a:lnTo>
                <a:lnTo>
                  <a:pt x="621906" y="7037870"/>
                </a:lnTo>
                <a:lnTo>
                  <a:pt x="602373" y="7051116"/>
                </a:lnTo>
                <a:lnTo>
                  <a:pt x="589127" y="7070636"/>
                </a:lnTo>
                <a:lnTo>
                  <a:pt x="584238" y="7094321"/>
                </a:lnTo>
                <a:lnTo>
                  <a:pt x="589127" y="7118020"/>
                </a:lnTo>
                <a:lnTo>
                  <a:pt x="602373" y="7137540"/>
                </a:lnTo>
                <a:lnTo>
                  <a:pt x="621906" y="7150786"/>
                </a:lnTo>
                <a:lnTo>
                  <a:pt x="645617" y="7155662"/>
                </a:lnTo>
                <a:lnTo>
                  <a:pt x="669340" y="7150786"/>
                </a:lnTo>
                <a:lnTo>
                  <a:pt x="688873" y="7137540"/>
                </a:lnTo>
                <a:lnTo>
                  <a:pt x="702119" y="7118020"/>
                </a:lnTo>
                <a:lnTo>
                  <a:pt x="707009" y="7094321"/>
                </a:lnTo>
                <a:close/>
              </a:path>
              <a:path w="18288000" h="9153525">
                <a:moveTo>
                  <a:pt x="1354315" y="9112694"/>
                </a:moveTo>
                <a:lnTo>
                  <a:pt x="1351127" y="9096388"/>
                </a:lnTo>
                <a:lnTo>
                  <a:pt x="1342453" y="9083599"/>
                </a:lnTo>
                <a:lnTo>
                  <a:pt x="1329601" y="9075255"/>
                </a:lnTo>
                <a:lnTo>
                  <a:pt x="1313853" y="9072270"/>
                </a:lnTo>
                <a:lnTo>
                  <a:pt x="1298117" y="9075458"/>
                </a:lnTo>
                <a:lnTo>
                  <a:pt x="1285265" y="9084119"/>
                </a:lnTo>
                <a:lnTo>
                  <a:pt x="1276591" y="9096972"/>
                </a:lnTo>
                <a:lnTo>
                  <a:pt x="1273403" y="9112694"/>
                </a:lnTo>
                <a:lnTo>
                  <a:pt x="1276591" y="9128417"/>
                </a:lnTo>
                <a:lnTo>
                  <a:pt x="1285265" y="9141269"/>
                </a:lnTo>
                <a:lnTo>
                  <a:pt x="1298117" y="9149944"/>
                </a:lnTo>
                <a:lnTo>
                  <a:pt x="1313853" y="9153119"/>
                </a:lnTo>
                <a:lnTo>
                  <a:pt x="1329601" y="9149944"/>
                </a:lnTo>
                <a:lnTo>
                  <a:pt x="1342453" y="9141269"/>
                </a:lnTo>
                <a:lnTo>
                  <a:pt x="1351127" y="9128417"/>
                </a:lnTo>
                <a:lnTo>
                  <a:pt x="1354315" y="9112694"/>
                </a:lnTo>
                <a:close/>
              </a:path>
              <a:path w="18288000" h="9153525">
                <a:moveTo>
                  <a:pt x="1354315" y="5085715"/>
                </a:moveTo>
                <a:lnTo>
                  <a:pt x="1351127" y="5070792"/>
                </a:lnTo>
                <a:lnTo>
                  <a:pt x="1342453" y="5058359"/>
                </a:lnTo>
                <a:lnTo>
                  <a:pt x="1329601" y="5049837"/>
                </a:lnTo>
                <a:lnTo>
                  <a:pt x="1313853" y="5046688"/>
                </a:lnTo>
                <a:lnTo>
                  <a:pt x="1298117" y="5049837"/>
                </a:lnTo>
                <a:lnTo>
                  <a:pt x="1285265" y="5058359"/>
                </a:lnTo>
                <a:lnTo>
                  <a:pt x="1276591" y="5070792"/>
                </a:lnTo>
                <a:lnTo>
                  <a:pt x="1273403" y="5085715"/>
                </a:lnTo>
                <a:lnTo>
                  <a:pt x="1276591" y="5101437"/>
                </a:lnTo>
                <a:lnTo>
                  <a:pt x="1285265" y="5114290"/>
                </a:lnTo>
                <a:lnTo>
                  <a:pt x="1298117" y="5122964"/>
                </a:lnTo>
                <a:lnTo>
                  <a:pt x="1313853" y="5126139"/>
                </a:lnTo>
                <a:lnTo>
                  <a:pt x="1329601" y="5122964"/>
                </a:lnTo>
                <a:lnTo>
                  <a:pt x="1342453" y="5114290"/>
                </a:lnTo>
                <a:lnTo>
                  <a:pt x="1351127" y="5101437"/>
                </a:lnTo>
                <a:lnTo>
                  <a:pt x="1354315" y="5085715"/>
                </a:lnTo>
                <a:close/>
              </a:path>
              <a:path w="18288000" h="9153525">
                <a:moveTo>
                  <a:pt x="1361287" y="8440839"/>
                </a:moveTo>
                <a:lnTo>
                  <a:pt x="1357604" y="8422843"/>
                </a:lnTo>
                <a:lnTo>
                  <a:pt x="1347520" y="8407730"/>
                </a:lnTo>
                <a:lnTo>
                  <a:pt x="1332458" y="8397316"/>
                </a:lnTo>
                <a:lnTo>
                  <a:pt x="1313853" y="8393443"/>
                </a:lnTo>
                <a:lnTo>
                  <a:pt x="1295260" y="8397316"/>
                </a:lnTo>
                <a:lnTo>
                  <a:pt x="1280198" y="8407730"/>
                </a:lnTo>
                <a:lnTo>
                  <a:pt x="1270114" y="8422843"/>
                </a:lnTo>
                <a:lnTo>
                  <a:pt x="1266431" y="8440839"/>
                </a:lnTo>
                <a:lnTo>
                  <a:pt x="1270304" y="8459419"/>
                </a:lnTo>
                <a:lnTo>
                  <a:pt x="1280731" y="8474469"/>
                </a:lnTo>
                <a:lnTo>
                  <a:pt x="1295857" y="8484552"/>
                </a:lnTo>
                <a:lnTo>
                  <a:pt x="1313853" y="8488235"/>
                </a:lnTo>
                <a:lnTo>
                  <a:pt x="1331861" y="8484349"/>
                </a:lnTo>
                <a:lnTo>
                  <a:pt x="1346987" y="8473948"/>
                </a:lnTo>
                <a:lnTo>
                  <a:pt x="1357414" y="8458822"/>
                </a:lnTo>
                <a:lnTo>
                  <a:pt x="1361287" y="8440839"/>
                </a:lnTo>
                <a:close/>
              </a:path>
              <a:path w="18288000" h="9153525">
                <a:moveTo>
                  <a:pt x="1361287" y="5765939"/>
                </a:moveTo>
                <a:lnTo>
                  <a:pt x="1358214" y="5747169"/>
                </a:lnTo>
                <a:lnTo>
                  <a:pt x="1348206" y="5731789"/>
                </a:lnTo>
                <a:lnTo>
                  <a:pt x="1333233" y="5721642"/>
                </a:lnTo>
                <a:lnTo>
                  <a:pt x="1315250" y="5718543"/>
                </a:lnTo>
                <a:lnTo>
                  <a:pt x="1297254" y="5722201"/>
                </a:lnTo>
                <a:lnTo>
                  <a:pt x="1282115" y="5732132"/>
                </a:lnTo>
                <a:lnTo>
                  <a:pt x="1271701" y="5746775"/>
                </a:lnTo>
                <a:lnTo>
                  <a:pt x="1271612" y="5747169"/>
                </a:lnTo>
                <a:lnTo>
                  <a:pt x="1267828" y="5764542"/>
                </a:lnTo>
                <a:lnTo>
                  <a:pt x="1271485" y="5782538"/>
                </a:lnTo>
                <a:lnTo>
                  <a:pt x="1281430" y="5797651"/>
                </a:lnTo>
                <a:lnTo>
                  <a:pt x="1296073" y="5808065"/>
                </a:lnTo>
                <a:lnTo>
                  <a:pt x="1313865" y="5811939"/>
                </a:lnTo>
                <a:lnTo>
                  <a:pt x="1331861" y="5808281"/>
                </a:lnTo>
                <a:lnTo>
                  <a:pt x="1346987" y="5798350"/>
                </a:lnTo>
                <a:lnTo>
                  <a:pt x="1357414" y="5783707"/>
                </a:lnTo>
                <a:lnTo>
                  <a:pt x="1361287" y="5765939"/>
                </a:lnTo>
                <a:close/>
              </a:path>
              <a:path w="18288000" h="9153525">
                <a:moveTo>
                  <a:pt x="1368272" y="7770368"/>
                </a:moveTo>
                <a:lnTo>
                  <a:pt x="1363891" y="7749527"/>
                </a:lnTo>
                <a:lnTo>
                  <a:pt x="1352054" y="7732217"/>
                </a:lnTo>
                <a:lnTo>
                  <a:pt x="1334719" y="7720381"/>
                </a:lnTo>
                <a:lnTo>
                  <a:pt x="1313853" y="7716012"/>
                </a:lnTo>
                <a:lnTo>
                  <a:pt x="1292999" y="7720381"/>
                </a:lnTo>
                <a:lnTo>
                  <a:pt x="1275664" y="7732217"/>
                </a:lnTo>
                <a:lnTo>
                  <a:pt x="1263827" y="7749527"/>
                </a:lnTo>
                <a:lnTo>
                  <a:pt x="1259446" y="7770368"/>
                </a:lnTo>
                <a:lnTo>
                  <a:pt x="1263827" y="7791209"/>
                </a:lnTo>
                <a:lnTo>
                  <a:pt x="1275664" y="7808531"/>
                </a:lnTo>
                <a:lnTo>
                  <a:pt x="1292999" y="7820355"/>
                </a:lnTo>
                <a:lnTo>
                  <a:pt x="1313853" y="7824737"/>
                </a:lnTo>
                <a:lnTo>
                  <a:pt x="1334719" y="7820355"/>
                </a:lnTo>
                <a:lnTo>
                  <a:pt x="1352054" y="7808531"/>
                </a:lnTo>
                <a:lnTo>
                  <a:pt x="1363891" y="7791209"/>
                </a:lnTo>
                <a:lnTo>
                  <a:pt x="1368272" y="7770368"/>
                </a:lnTo>
                <a:close/>
              </a:path>
              <a:path w="18288000" h="9153525">
                <a:moveTo>
                  <a:pt x="1368272" y="7099909"/>
                </a:moveTo>
                <a:lnTo>
                  <a:pt x="1363891" y="7078472"/>
                </a:lnTo>
                <a:lnTo>
                  <a:pt x="1352054" y="7061225"/>
                </a:lnTo>
                <a:lnTo>
                  <a:pt x="1334719" y="7049719"/>
                </a:lnTo>
                <a:lnTo>
                  <a:pt x="1313853" y="7045541"/>
                </a:lnTo>
                <a:lnTo>
                  <a:pt x="1292999" y="7049719"/>
                </a:lnTo>
                <a:lnTo>
                  <a:pt x="1275664" y="7061225"/>
                </a:lnTo>
                <a:lnTo>
                  <a:pt x="1263827" y="7078472"/>
                </a:lnTo>
                <a:lnTo>
                  <a:pt x="1259446" y="7099909"/>
                </a:lnTo>
                <a:lnTo>
                  <a:pt x="1263637" y="7121334"/>
                </a:lnTo>
                <a:lnTo>
                  <a:pt x="1275143" y="7138581"/>
                </a:lnTo>
                <a:lnTo>
                  <a:pt x="1292415" y="7150087"/>
                </a:lnTo>
                <a:lnTo>
                  <a:pt x="1313853" y="7154265"/>
                </a:lnTo>
                <a:lnTo>
                  <a:pt x="1335303" y="7150087"/>
                </a:lnTo>
                <a:lnTo>
                  <a:pt x="1352575" y="7138581"/>
                </a:lnTo>
                <a:lnTo>
                  <a:pt x="1364081" y="7121334"/>
                </a:lnTo>
                <a:lnTo>
                  <a:pt x="1368272" y="7099909"/>
                </a:lnTo>
                <a:close/>
              </a:path>
              <a:path w="18288000" h="9153525">
                <a:moveTo>
                  <a:pt x="1368272" y="6428041"/>
                </a:moveTo>
                <a:lnTo>
                  <a:pt x="1363891" y="6407417"/>
                </a:lnTo>
                <a:lnTo>
                  <a:pt x="1352054" y="6390576"/>
                </a:lnTo>
                <a:lnTo>
                  <a:pt x="1334719" y="6379235"/>
                </a:lnTo>
                <a:lnTo>
                  <a:pt x="1313853" y="6375070"/>
                </a:lnTo>
                <a:lnTo>
                  <a:pt x="1293215" y="6379451"/>
                </a:lnTo>
                <a:lnTo>
                  <a:pt x="1276362" y="6391275"/>
                </a:lnTo>
                <a:lnTo>
                  <a:pt x="1265008" y="6408598"/>
                </a:lnTo>
                <a:lnTo>
                  <a:pt x="1260843" y="6429438"/>
                </a:lnTo>
                <a:lnTo>
                  <a:pt x="1265224" y="6450063"/>
                </a:lnTo>
                <a:lnTo>
                  <a:pt x="1277061" y="6466903"/>
                </a:lnTo>
                <a:lnTo>
                  <a:pt x="1294396" y="6478244"/>
                </a:lnTo>
                <a:lnTo>
                  <a:pt x="1315250" y="6482410"/>
                </a:lnTo>
                <a:lnTo>
                  <a:pt x="1335900" y="6478029"/>
                </a:lnTo>
                <a:lnTo>
                  <a:pt x="1352740" y="6466205"/>
                </a:lnTo>
                <a:lnTo>
                  <a:pt x="1364107" y="6448882"/>
                </a:lnTo>
                <a:lnTo>
                  <a:pt x="1368272" y="6428041"/>
                </a:lnTo>
                <a:close/>
              </a:path>
              <a:path w="18288000" h="9153525">
                <a:moveTo>
                  <a:pt x="2022551" y="9111310"/>
                </a:moveTo>
                <a:lnTo>
                  <a:pt x="2019376" y="9095803"/>
                </a:lnTo>
                <a:lnTo>
                  <a:pt x="2010702" y="9083421"/>
                </a:lnTo>
                <a:lnTo>
                  <a:pt x="1997837" y="9075242"/>
                </a:lnTo>
                <a:lnTo>
                  <a:pt x="1982101" y="9072270"/>
                </a:lnTo>
                <a:lnTo>
                  <a:pt x="1966582" y="9075458"/>
                </a:lnTo>
                <a:lnTo>
                  <a:pt x="1954199" y="9084119"/>
                </a:lnTo>
                <a:lnTo>
                  <a:pt x="1945995" y="9096972"/>
                </a:lnTo>
                <a:lnTo>
                  <a:pt x="1943036" y="9112694"/>
                </a:lnTo>
                <a:lnTo>
                  <a:pt x="1946211" y="9128201"/>
                </a:lnTo>
                <a:lnTo>
                  <a:pt x="1954898" y="9140571"/>
                </a:lnTo>
                <a:lnTo>
                  <a:pt x="1967750" y="9148762"/>
                </a:lnTo>
                <a:lnTo>
                  <a:pt x="1983486" y="9151722"/>
                </a:lnTo>
                <a:lnTo>
                  <a:pt x="1999018" y="9148547"/>
                </a:lnTo>
                <a:lnTo>
                  <a:pt x="2011387" y="9139885"/>
                </a:lnTo>
                <a:lnTo>
                  <a:pt x="2019592" y="9127033"/>
                </a:lnTo>
                <a:lnTo>
                  <a:pt x="2022551" y="9111310"/>
                </a:lnTo>
                <a:close/>
              </a:path>
              <a:path w="18288000" h="9153525">
                <a:moveTo>
                  <a:pt x="2022551" y="5087112"/>
                </a:moveTo>
                <a:lnTo>
                  <a:pt x="2019376" y="5071605"/>
                </a:lnTo>
                <a:lnTo>
                  <a:pt x="2010702" y="5059235"/>
                </a:lnTo>
                <a:lnTo>
                  <a:pt x="1997837" y="5051044"/>
                </a:lnTo>
                <a:lnTo>
                  <a:pt x="1982101" y="5048085"/>
                </a:lnTo>
                <a:lnTo>
                  <a:pt x="1966582" y="5051260"/>
                </a:lnTo>
                <a:lnTo>
                  <a:pt x="1954199" y="5059921"/>
                </a:lnTo>
                <a:lnTo>
                  <a:pt x="1945995" y="5072773"/>
                </a:lnTo>
                <a:lnTo>
                  <a:pt x="1943036" y="5088496"/>
                </a:lnTo>
                <a:lnTo>
                  <a:pt x="1946211" y="5104015"/>
                </a:lnTo>
                <a:lnTo>
                  <a:pt x="1954898" y="5116385"/>
                </a:lnTo>
                <a:lnTo>
                  <a:pt x="1967750" y="5124564"/>
                </a:lnTo>
                <a:lnTo>
                  <a:pt x="1983486" y="5127536"/>
                </a:lnTo>
                <a:lnTo>
                  <a:pt x="1999018" y="5124348"/>
                </a:lnTo>
                <a:lnTo>
                  <a:pt x="2011387" y="5115687"/>
                </a:lnTo>
                <a:lnTo>
                  <a:pt x="2019592" y="5102834"/>
                </a:lnTo>
                <a:lnTo>
                  <a:pt x="2022551" y="5087112"/>
                </a:lnTo>
                <a:close/>
              </a:path>
              <a:path w="18288000" h="9153525">
                <a:moveTo>
                  <a:pt x="2028139" y="6428041"/>
                </a:moveTo>
                <a:lnTo>
                  <a:pt x="2025065" y="6410274"/>
                </a:lnTo>
                <a:lnTo>
                  <a:pt x="2015058" y="6395631"/>
                </a:lnTo>
                <a:lnTo>
                  <a:pt x="2000084" y="6385700"/>
                </a:lnTo>
                <a:lnTo>
                  <a:pt x="1982101" y="6382042"/>
                </a:lnTo>
                <a:lnTo>
                  <a:pt x="1964309" y="6385700"/>
                </a:lnTo>
                <a:lnTo>
                  <a:pt x="1949665" y="6395631"/>
                </a:lnTo>
                <a:lnTo>
                  <a:pt x="1939721" y="6410274"/>
                </a:lnTo>
                <a:lnTo>
                  <a:pt x="1936064" y="6428041"/>
                </a:lnTo>
                <a:lnTo>
                  <a:pt x="1939721" y="6445809"/>
                </a:lnTo>
                <a:lnTo>
                  <a:pt x="1949665" y="6460452"/>
                </a:lnTo>
                <a:lnTo>
                  <a:pt x="1964309" y="6470383"/>
                </a:lnTo>
                <a:lnTo>
                  <a:pt x="1982101" y="6474041"/>
                </a:lnTo>
                <a:lnTo>
                  <a:pt x="1999881" y="6470383"/>
                </a:lnTo>
                <a:lnTo>
                  <a:pt x="2014537" y="6460452"/>
                </a:lnTo>
                <a:lnTo>
                  <a:pt x="2024468" y="6445809"/>
                </a:lnTo>
                <a:lnTo>
                  <a:pt x="2028139" y="6428041"/>
                </a:lnTo>
                <a:close/>
              </a:path>
              <a:path w="18288000" h="9153525">
                <a:moveTo>
                  <a:pt x="2029523" y="8440839"/>
                </a:moveTo>
                <a:lnTo>
                  <a:pt x="2025840" y="8423059"/>
                </a:lnTo>
                <a:lnTo>
                  <a:pt x="2015756" y="8408429"/>
                </a:lnTo>
                <a:lnTo>
                  <a:pt x="2000694" y="8398497"/>
                </a:lnTo>
                <a:lnTo>
                  <a:pt x="1982101" y="8394840"/>
                </a:lnTo>
                <a:lnTo>
                  <a:pt x="1964410" y="8398497"/>
                </a:lnTo>
                <a:lnTo>
                  <a:pt x="1949665" y="8408606"/>
                </a:lnTo>
                <a:lnTo>
                  <a:pt x="1939721" y="8423656"/>
                </a:lnTo>
                <a:lnTo>
                  <a:pt x="1936064" y="8442236"/>
                </a:lnTo>
                <a:lnTo>
                  <a:pt x="1939747" y="8460003"/>
                </a:lnTo>
                <a:lnTo>
                  <a:pt x="1949831" y="8474634"/>
                </a:lnTo>
                <a:lnTo>
                  <a:pt x="1964867" y="8484552"/>
                </a:lnTo>
                <a:lnTo>
                  <a:pt x="1983486" y="8488235"/>
                </a:lnTo>
                <a:lnTo>
                  <a:pt x="2001862" y="8484552"/>
                </a:lnTo>
                <a:lnTo>
                  <a:pt x="2016455" y="8474469"/>
                </a:lnTo>
                <a:lnTo>
                  <a:pt x="2026069" y="8459419"/>
                </a:lnTo>
                <a:lnTo>
                  <a:pt x="2029523" y="8440839"/>
                </a:lnTo>
                <a:close/>
              </a:path>
              <a:path w="18288000" h="9153525">
                <a:moveTo>
                  <a:pt x="2029523" y="7770368"/>
                </a:moveTo>
                <a:lnTo>
                  <a:pt x="2025840" y="7752601"/>
                </a:lnTo>
                <a:lnTo>
                  <a:pt x="2015756" y="7737957"/>
                </a:lnTo>
                <a:lnTo>
                  <a:pt x="2000694" y="7728026"/>
                </a:lnTo>
                <a:lnTo>
                  <a:pt x="1982101" y="7724368"/>
                </a:lnTo>
                <a:lnTo>
                  <a:pt x="1964410" y="7728026"/>
                </a:lnTo>
                <a:lnTo>
                  <a:pt x="1949665" y="7738135"/>
                </a:lnTo>
                <a:lnTo>
                  <a:pt x="1939721" y="7753185"/>
                </a:lnTo>
                <a:lnTo>
                  <a:pt x="1936064" y="7771765"/>
                </a:lnTo>
                <a:lnTo>
                  <a:pt x="1939747" y="7789532"/>
                </a:lnTo>
                <a:lnTo>
                  <a:pt x="1949831" y="7804175"/>
                </a:lnTo>
                <a:lnTo>
                  <a:pt x="1964867" y="7814081"/>
                </a:lnTo>
                <a:lnTo>
                  <a:pt x="1983486" y="7817764"/>
                </a:lnTo>
                <a:lnTo>
                  <a:pt x="2001862" y="7814081"/>
                </a:lnTo>
                <a:lnTo>
                  <a:pt x="2016455" y="7803997"/>
                </a:lnTo>
                <a:lnTo>
                  <a:pt x="2026069" y="7788948"/>
                </a:lnTo>
                <a:lnTo>
                  <a:pt x="2029523" y="7770368"/>
                </a:lnTo>
                <a:close/>
              </a:path>
              <a:path w="18288000" h="9153525">
                <a:moveTo>
                  <a:pt x="2029523" y="7098512"/>
                </a:moveTo>
                <a:lnTo>
                  <a:pt x="2025840" y="7080732"/>
                </a:lnTo>
                <a:lnTo>
                  <a:pt x="2015756" y="7066102"/>
                </a:lnTo>
                <a:lnTo>
                  <a:pt x="2000694" y="7056171"/>
                </a:lnTo>
                <a:lnTo>
                  <a:pt x="1982101" y="7052513"/>
                </a:lnTo>
                <a:lnTo>
                  <a:pt x="1964410" y="7056171"/>
                </a:lnTo>
                <a:lnTo>
                  <a:pt x="1949665" y="7066280"/>
                </a:lnTo>
                <a:lnTo>
                  <a:pt x="1939721" y="7081329"/>
                </a:lnTo>
                <a:lnTo>
                  <a:pt x="1936064" y="7099909"/>
                </a:lnTo>
                <a:lnTo>
                  <a:pt x="1939747" y="7117677"/>
                </a:lnTo>
                <a:lnTo>
                  <a:pt x="1949831" y="7132307"/>
                </a:lnTo>
                <a:lnTo>
                  <a:pt x="1964867" y="7142226"/>
                </a:lnTo>
                <a:lnTo>
                  <a:pt x="1983486" y="7145896"/>
                </a:lnTo>
                <a:lnTo>
                  <a:pt x="2001862" y="7142226"/>
                </a:lnTo>
                <a:lnTo>
                  <a:pt x="2016455" y="7132142"/>
                </a:lnTo>
                <a:lnTo>
                  <a:pt x="2026069" y="7117093"/>
                </a:lnTo>
                <a:lnTo>
                  <a:pt x="2029523" y="7098512"/>
                </a:lnTo>
                <a:close/>
              </a:path>
              <a:path w="18288000" h="9153525">
                <a:moveTo>
                  <a:pt x="2029523" y="5758967"/>
                </a:moveTo>
                <a:lnTo>
                  <a:pt x="2025650" y="5740603"/>
                </a:lnTo>
                <a:lnTo>
                  <a:pt x="2015236" y="5726036"/>
                </a:lnTo>
                <a:lnTo>
                  <a:pt x="2000097" y="5716435"/>
                </a:lnTo>
                <a:lnTo>
                  <a:pt x="1982101" y="5712968"/>
                </a:lnTo>
                <a:lnTo>
                  <a:pt x="1964093" y="5716625"/>
                </a:lnTo>
                <a:lnTo>
                  <a:pt x="1948967" y="5726557"/>
                </a:lnTo>
                <a:lnTo>
                  <a:pt x="1938540" y="5741200"/>
                </a:lnTo>
                <a:lnTo>
                  <a:pt x="1934667" y="5758967"/>
                </a:lnTo>
                <a:lnTo>
                  <a:pt x="1938350" y="5776747"/>
                </a:lnTo>
                <a:lnTo>
                  <a:pt x="1948446" y="5791378"/>
                </a:lnTo>
                <a:lnTo>
                  <a:pt x="1963508" y="5801309"/>
                </a:lnTo>
                <a:lnTo>
                  <a:pt x="1982101" y="5804967"/>
                </a:lnTo>
                <a:lnTo>
                  <a:pt x="2000694" y="5801309"/>
                </a:lnTo>
                <a:lnTo>
                  <a:pt x="2015756" y="5791378"/>
                </a:lnTo>
                <a:lnTo>
                  <a:pt x="2025840" y="5776747"/>
                </a:lnTo>
                <a:lnTo>
                  <a:pt x="2029523" y="5758967"/>
                </a:lnTo>
                <a:close/>
              </a:path>
              <a:path w="18288000" h="9153525">
                <a:moveTo>
                  <a:pt x="2689390" y="6429438"/>
                </a:moveTo>
                <a:lnTo>
                  <a:pt x="2686824" y="6413932"/>
                </a:lnTo>
                <a:lnTo>
                  <a:pt x="2678239" y="6401562"/>
                </a:lnTo>
                <a:lnTo>
                  <a:pt x="2665463" y="6393370"/>
                </a:lnTo>
                <a:lnTo>
                  <a:pt x="2650337" y="6390411"/>
                </a:lnTo>
                <a:lnTo>
                  <a:pt x="2635402" y="6393561"/>
                </a:lnTo>
                <a:lnTo>
                  <a:pt x="2622956" y="6402083"/>
                </a:lnTo>
                <a:lnTo>
                  <a:pt x="2614434" y="6414516"/>
                </a:lnTo>
                <a:lnTo>
                  <a:pt x="2611272" y="6429438"/>
                </a:lnTo>
                <a:lnTo>
                  <a:pt x="2614434" y="6444361"/>
                </a:lnTo>
                <a:lnTo>
                  <a:pt x="2622956" y="6456794"/>
                </a:lnTo>
                <a:lnTo>
                  <a:pt x="2635402" y="6465303"/>
                </a:lnTo>
                <a:lnTo>
                  <a:pt x="2650337" y="6468465"/>
                </a:lnTo>
                <a:lnTo>
                  <a:pt x="2665260" y="6465303"/>
                </a:lnTo>
                <a:lnTo>
                  <a:pt x="2677718" y="6456794"/>
                </a:lnTo>
                <a:lnTo>
                  <a:pt x="2686240" y="6444361"/>
                </a:lnTo>
                <a:lnTo>
                  <a:pt x="2689390" y="6429438"/>
                </a:lnTo>
                <a:close/>
              </a:path>
              <a:path w="18288000" h="9153525">
                <a:moveTo>
                  <a:pt x="2689390" y="5758967"/>
                </a:moveTo>
                <a:lnTo>
                  <a:pt x="2686824" y="5743460"/>
                </a:lnTo>
                <a:lnTo>
                  <a:pt x="2678239" y="5731091"/>
                </a:lnTo>
                <a:lnTo>
                  <a:pt x="2665463" y="5722899"/>
                </a:lnTo>
                <a:lnTo>
                  <a:pt x="2650337" y="5719940"/>
                </a:lnTo>
                <a:lnTo>
                  <a:pt x="2635402" y="5723102"/>
                </a:lnTo>
                <a:lnTo>
                  <a:pt x="2622956" y="5731611"/>
                </a:lnTo>
                <a:lnTo>
                  <a:pt x="2614434" y="5744045"/>
                </a:lnTo>
                <a:lnTo>
                  <a:pt x="2611272" y="5758967"/>
                </a:lnTo>
                <a:lnTo>
                  <a:pt x="2614434" y="5773890"/>
                </a:lnTo>
                <a:lnTo>
                  <a:pt x="2622956" y="5786323"/>
                </a:lnTo>
                <a:lnTo>
                  <a:pt x="2635402" y="5794845"/>
                </a:lnTo>
                <a:lnTo>
                  <a:pt x="2650337" y="5797994"/>
                </a:lnTo>
                <a:lnTo>
                  <a:pt x="2665260" y="5794845"/>
                </a:lnTo>
                <a:lnTo>
                  <a:pt x="2677718" y="5786323"/>
                </a:lnTo>
                <a:lnTo>
                  <a:pt x="2686240" y="5773890"/>
                </a:lnTo>
                <a:lnTo>
                  <a:pt x="2689390" y="5758967"/>
                </a:lnTo>
                <a:close/>
              </a:path>
              <a:path w="18288000" h="9153525">
                <a:moveTo>
                  <a:pt x="2690787" y="9111310"/>
                </a:moveTo>
                <a:lnTo>
                  <a:pt x="2687612" y="9095803"/>
                </a:lnTo>
                <a:lnTo>
                  <a:pt x="2678938" y="9083421"/>
                </a:lnTo>
                <a:lnTo>
                  <a:pt x="2666073" y="9075242"/>
                </a:lnTo>
                <a:lnTo>
                  <a:pt x="2650337" y="9072270"/>
                </a:lnTo>
                <a:lnTo>
                  <a:pt x="2634818" y="9075458"/>
                </a:lnTo>
                <a:lnTo>
                  <a:pt x="2622435" y="9084119"/>
                </a:lnTo>
                <a:lnTo>
                  <a:pt x="2614231" y="9096972"/>
                </a:lnTo>
                <a:lnTo>
                  <a:pt x="2611272" y="9112694"/>
                </a:lnTo>
                <a:lnTo>
                  <a:pt x="2614460" y="9128201"/>
                </a:lnTo>
                <a:lnTo>
                  <a:pt x="2623134" y="9140571"/>
                </a:lnTo>
                <a:lnTo>
                  <a:pt x="2635986" y="9148762"/>
                </a:lnTo>
                <a:lnTo>
                  <a:pt x="2651734" y="9151722"/>
                </a:lnTo>
                <a:lnTo>
                  <a:pt x="2667254" y="9148547"/>
                </a:lnTo>
                <a:lnTo>
                  <a:pt x="2679636" y="9139885"/>
                </a:lnTo>
                <a:lnTo>
                  <a:pt x="2687828" y="9127033"/>
                </a:lnTo>
                <a:lnTo>
                  <a:pt x="2690787" y="9111310"/>
                </a:lnTo>
                <a:close/>
              </a:path>
              <a:path w="18288000" h="9153525">
                <a:moveTo>
                  <a:pt x="2690787" y="8440839"/>
                </a:moveTo>
                <a:lnTo>
                  <a:pt x="2687612" y="8425332"/>
                </a:lnTo>
                <a:lnTo>
                  <a:pt x="2678938" y="8412962"/>
                </a:lnTo>
                <a:lnTo>
                  <a:pt x="2666073" y="8404771"/>
                </a:lnTo>
                <a:lnTo>
                  <a:pt x="2650337" y="8401812"/>
                </a:lnTo>
                <a:lnTo>
                  <a:pt x="2634818" y="8404987"/>
                </a:lnTo>
                <a:lnTo>
                  <a:pt x="2622435" y="8413661"/>
                </a:lnTo>
                <a:lnTo>
                  <a:pt x="2614231" y="8426501"/>
                </a:lnTo>
                <a:lnTo>
                  <a:pt x="2611272" y="8442236"/>
                </a:lnTo>
                <a:lnTo>
                  <a:pt x="2614460" y="8457743"/>
                </a:lnTo>
                <a:lnTo>
                  <a:pt x="2623134" y="8470113"/>
                </a:lnTo>
                <a:lnTo>
                  <a:pt x="2635986" y="8478304"/>
                </a:lnTo>
                <a:lnTo>
                  <a:pt x="2651734" y="8481263"/>
                </a:lnTo>
                <a:lnTo>
                  <a:pt x="2667254" y="8478075"/>
                </a:lnTo>
                <a:lnTo>
                  <a:pt x="2679636" y="8469414"/>
                </a:lnTo>
                <a:lnTo>
                  <a:pt x="2687828" y="8456562"/>
                </a:lnTo>
                <a:lnTo>
                  <a:pt x="2690787" y="8440839"/>
                </a:lnTo>
                <a:close/>
              </a:path>
              <a:path w="18288000" h="9153525">
                <a:moveTo>
                  <a:pt x="2690787" y="7770368"/>
                </a:moveTo>
                <a:lnTo>
                  <a:pt x="2687612" y="7754861"/>
                </a:lnTo>
                <a:lnTo>
                  <a:pt x="2678938" y="7742491"/>
                </a:lnTo>
                <a:lnTo>
                  <a:pt x="2666073" y="7734300"/>
                </a:lnTo>
                <a:lnTo>
                  <a:pt x="2650337" y="7731341"/>
                </a:lnTo>
                <a:lnTo>
                  <a:pt x="2634818" y="7734516"/>
                </a:lnTo>
                <a:lnTo>
                  <a:pt x="2622435" y="7743190"/>
                </a:lnTo>
                <a:lnTo>
                  <a:pt x="2614231" y="7756042"/>
                </a:lnTo>
                <a:lnTo>
                  <a:pt x="2611272" y="7771765"/>
                </a:lnTo>
                <a:lnTo>
                  <a:pt x="2614460" y="7787272"/>
                </a:lnTo>
                <a:lnTo>
                  <a:pt x="2623134" y="7799641"/>
                </a:lnTo>
                <a:lnTo>
                  <a:pt x="2635986" y="7807833"/>
                </a:lnTo>
                <a:lnTo>
                  <a:pt x="2651734" y="7810792"/>
                </a:lnTo>
                <a:lnTo>
                  <a:pt x="2667254" y="7807617"/>
                </a:lnTo>
                <a:lnTo>
                  <a:pt x="2679636" y="7798943"/>
                </a:lnTo>
                <a:lnTo>
                  <a:pt x="2687828" y="7786090"/>
                </a:lnTo>
                <a:lnTo>
                  <a:pt x="2690787" y="7770368"/>
                </a:lnTo>
                <a:close/>
              </a:path>
              <a:path w="18288000" h="9153525">
                <a:moveTo>
                  <a:pt x="2690787" y="7099909"/>
                </a:moveTo>
                <a:lnTo>
                  <a:pt x="2687612" y="7084390"/>
                </a:lnTo>
                <a:lnTo>
                  <a:pt x="2678938" y="7072020"/>
                </a:lnTo>
                <a:lnTo>
                  <a:pt x="2666073" y="7063841"/>
                </a:lnTo>
                <a:lnTo>
                  <a:pt x="2650337" y="7060870"/>
                </a:lnTo>
                <a:lnTo>
                  <a:pt x="2634818" y="7064057"/>
                </a:lnTo>
                <a:lnTo>
                  <a:pt x="2622435" y="7072719"/>
                </a:lnTo>
                <a:lnTo>
                  <a:pt x="2614231" y="7085571"/>
                </a:lnTo>
                <a:lnTo>
                  <a:pt x="2611272" y="7101294"/>
                </a:lnTo>
                <a:lnTo>
                  <a:pt x="2614460" y="7116800"/>
                </a:lnTo>
                <a:lnTo>
                  <a:pt x="2623134" y="7129170"/>
                </a:lnTo>
                <a:lnTo>
                  <a:pt x="2635986" y="7137362"/>
                </a:lnTo>
                <a:lnTo>
                  <a:pt x="2651734" y="7140321"/>
                </a:lnTo>
                <a:lnTo>
                  <a:pt x="2667254" y="7137146"/>
                </a:lnTo>
                <a:lnTo>
                  <a:pt x="2679636" y="7128484"/>
                </a:lnTo>
                <a:lnTo>
                  <a:pt x="2687828" y="7115632"/>
                </a:lnTo>
                <a:lnTo>
                  <a:pt x="2690787" y="7099909"/>
                </a:lnTo>
                <a:close/>
              </a:path>
              <a:path w="18288000" h="9153525">
                <a:moveTo>
                  <a:pt x="2690787" y="5087112"/>
                </a:moveTo>
                <a:lnTo>
                  <a:pt x="2687612" y="5071605"/>
                </a:lnTo>
                <a:lnTo>
                  <a:pt x="2678938" y="5059235"/>
                </a:lnTo>
                <a:lnTo>
                  <a:pt x="2666073" y="5051044"/>
                </a:lnTo>
                <a:lnTo>
                  <a:pt x="2650337" y="5048085"/>
                </a:lnTo>
                <a:lnTo>
                  <a:pt x="2634818" y="5051260"/>
                </a:lnTo>
                <a:lnTo>
                  <a:pt x="2622435" y="5059921"/>
                </a:lnTo>
                <a:lnTo>
                  <a:pt x="2614231" y="5072773"/>
                </a:lnTo>
                <a:lnTo>
                  <a:pt x="2611272" y="5088496"/>
                </a:lnTo>
                <a:lnTo>
                  <a:pt x="2614460" y="5104015"/>
                </a:lnTo>
                <a:lnTo>
                  <a:pt x="2623134" y="5116385"/>
                </a:lnTo>
                <a:lnTo>
                  <a:pt x="2635986" y="5124564"/>
                </a:lnTo>
                <a:lnTo>
                  <a:pt x="2651734" y="5127536"/>
                </a:lnTo>
                <a:lnTo>
                  <a:pt x="2667254" y="5124348"/>
                </a:lnTo>
                <a:lnTo>
                  <a:pt x="2679636" y="5115687"/>
                </a:lnTo>
                <a:lnTo>
                  <a:pt x="2687828" y="5102834"/>
                </a:lnTo>
                <a:lnTo>
                  <a:pt x="2690787" y="5087112"/>
                </a:lnTo>
                <a:close/>
              </a:path>
              <a:path w="18288000" h="9153525">
                <a:moveTo>
                  <a:pt x="14965312" y="3403917"/>
                </a:moveTo>
                <a:lnTo>
                  <a:pt x="14962340" y="3388182"/>
                </a:lnTo>
                <a:lnTo>
                  <a:pt x="14954149" y="3375342"/>
                </a:lnTo>
                <a:lnTo>
                  <a:pt x="14941766" y="3366668"/>
                </a:lnTo>
                <a:lnTo>
                  <a:pt x="14926247" y="3363493"/>
                </a:lnTo>
                <a:lnTo>
                  <a:pt x="14910511" y="3366452"/>
                </a:lnTo>
                <a:lnTo>
                  <a:pt x="14897646" y="3374644"/>
                </a:lnTo>
                <a:lnTo>
                  <a:pt x="14888972" y="3387013"/>
                </a:lnTo>
                <a:lnTo>
                  <a:pt x="14885785" y="3402520"/>
                </a:lnTo>
                <a:lnTo>
                  <a:pt x="14888756" y="3418243"/>
                </a:lnTo>
                <a:lnTo>
                  <a:pt x="14896948" y="3431095"/>
                </a:lnTo>
                <a:lnTo>
                  <a:pt x="14909330" y="3439757"/>
                </a:lnTo>
                <a:lnTo>
                  <a:pt x="14924850" y="3442944"/>
                </a:lnTo>
                <a:lnTo>
                  <a:pt x="14940585" y="3439985"/>
                </a:lnTo>
                <a:lnTo>
                  <a:pt x="14953450" y="3431794"/>
                </a:lnTo>
                <a:lnTo>
                  <a:pt x="14962124" y="3419424"/>
                </a:lnTo>
                <a:lnTo>
                  <a:pt x="14965312" y="3403917"/>
                </a:lnTo>
                <a:close/>
              </a:path>
              <a:path w="18288000" h="9153525">
                <a:moveTo>
                  <a:pt x="14965312" y="2733446"/>
                </a:moveTo>
                <a:lnTo>
                  <a:pt x="14962340" y="2717723"/>
                </a:lnTo>
                <a:lnTo>
                  <a:pt x="14954149" y="2704871"/>
                </a:lnTo>
                <a:lnTo>
                  <a:pt x="14941766" y="2696197"/>
                </a:lnTo>
                <a:lnTo>
                  <a:pt x="14926247" y="2693022"/>
                </a:lnTo>
                <a:lnTo>
                  <a:pt x="14910511" y="2695981"/>
                </a:lnTo>
                <a:lnTo>
                  <a:pt x="14897646" y="2704173"/>
                </a:lnTo>
                <a:lnTo>
                  <a:pt x="14888972" y="2716542"/>
                </a:lnTo>
                <a:lnTo>
                  <a:pt x="14885785" y="2732049"/>
                </a:lnTo>
                <a:lnTo>
                  <a:pt x="14888756" y="2747772"/>
                </a:lnTo>
                <a:lnTo>
                  <a:pt x="14896948" y="2760624"/>
                </a:lnTo>
                <a:lnTo>
                  <a:pt x="14909330" y="2769298"/>
                </a:lnTo>
                <a:lnTo>
                  <a:pt x="14924850" y="2772473"/>
                </a:lnTo>
                <a:lnTo>
                  <a:pt x="14940585" y="2769514"/>
                </a:lnTo>
                <a:lnTo>
                  <a:pt x="14953450" y="2761323"/>
                </a:lnTo>
                <a:lnTo>
                  <a:pt x="14962124" y="2748953"/>
                </a:lnTo>
                <a:lnTo>
                  <a:pt x="14965312" y="2733446"/>
                </a:lnTo>
                <a:close/>
              </a:path>
              <a:path w="18288000" h="9153525">
                <a:moveTo>
                  <a:pt x="14965312" y="2062975"/>
                </a:moveTo>
                <a:lnTo>
                  <a:pt x="14962340" y="2047252"/>
                </a:lnTo>
                <a:lnTo>
                  <a:pt x="14954149" y="2034400"/>
                </a:lnTo>
                <a:lnTo>
                  <a:pt x="14941766" y="2025738"/>
                </a:lnTo>
                <a:lnTo>
                  <a:pt x="14926247" y="2022551"/>
                </a:lnTo>
                <a:lnTo>
                  <a:pt x="14910511" y="2025523"/>
                </a:lnTo>
                <a:lnTo>
                  <a:pt x="14897646" y="2033701"/>
                </a:lnTo>
                <a:lnTo>
                  <a:pt x="14888972" y="2046084"/>
                </a:lnTo>
                <a:lnTo>
                  <a:pt x="14885785" y="2061591"/>
                </a:lnTo>
                <a:lnTo>
                  <a:pt x="14888756" y="2077313"/>
                </a:lnTo>
                <a:lnTo>
                  <a:pt x="14896948" y="2090166"/>
                </a:lnTo>
                <a:lnTo>
                  <a:pt x="14909330" y="2098827"/>
                </a:lnTo>
                <a:lnTo>
                  <a:pt x="14924850" y="2102002"/>
                </a:lnTo>
                <a:lnTo>
                  <a:pt x="14940585" y="2099043"/>
                </a:lnTo>
                <a:lnTo>
                  <a:pt x="14953450" y="2090851"/>
                </a:lnTo>
                <a:lnTo>
                  <a:pt x="14962124" y="2078482"/>
                </a:lnTo>
                <a:lnTo>
                  <a:pt x="14965312" y="2062975"/>
                </a:lnTo>
                <a:close/>
              </a:path>
              <a:path w="18288000" h="9153525">
                <a:moveTo>
                  <a:pt x="14965312" y="1392516"/>
                </a:moveTo>
                <a:lnTo>
                  <a:pt x="14962340" y="1376781"/>
                </a:lnTo>
                <a:lnTo>
                  <a:pt x="14954149" y="1363941"/>
                </a:lnTo>
                <a:lnTo>
                  <a:pt x="14941766" y="1355267"/>
                </a:lnTo>
                <a:lnTo>
                  <a:pt x="14926247" y="1352092"/>
                </a:lnTo>
                <a:lnTo>
                  <a:pt x="14910511" y="1355051"/>
                </a:lnTo>
                <a:lnTo>
                  <a:pt x="14897646" y="1363243"/>
                </a:lnTo>
                <a:lnTo>
                  <a:pt x="14888972" y="1375613"/>
                </a:lnTo>
                <a:lnTo>
                  <a:pt x="14885785" y="1391119"/>
                </a:lnTo>
                <a:lnTo>
                  <a:pt x="14888756" y="1406842"/>
                </a:lnTo>
                <a:lnTo>
                  <a:pt x="14896948" y="1419694"/>
                </a:lnTo>
                <a:lnTo>
                  <a:pt x="14909330" y="1428356"/>
                </a:lnTo>
                <a:lnTo>
                  <a:pt x="14924850" y="1431544"/>
                </a:lnTo>
                <a:lnTo>
                  <a:pt x="14940585" y="1428584"/>
                </a:lnTo>
                <a:lnTo>
                  <a:pt x="14953450" y="1420393"/>
                </a:lnTo>
                <a:lnTo>
                  <a:pt x="14962124" y="1408023"/>
                </a:lnTo>
                <a:lnTo>
                  <a:pt x="14965312" y="1392516"/>
                </a:lnTo>
                <a:close/>
              </a:path>
              <a:path w="18288000" h="9153525">
                <a:moveTo>
                  <a:pt x="14966696" y="722045"/>
                </a:moveTo>
                <a:lnTo>
                  <a:pt x="14962340" y="706539"/>
                </a:lnTo>
                <a:lnTo>
                  <a:pt x="14953793" y="694169"/>
                </a:lnTo>
                <a:lnTo>
                  <a:pt x="14941588" y="685977"/>
                </a:lnTo>
                <a:lnTo>
                  <a:pt x="14926247" y="683018"/>
                </a:lnTo>
                <a:lnTo>
                  <a:pt x="14910511" y="686168"/>
                </a:lnTo>
                <a:lnTo>
                  <a:pt x="14897646" y="694690"/>
                </a:lnTo>
                <a:lnTo>
                  <a:pt x="14888972" y="707123"/>
                </a:lnTo>
                <a:lnTo>
                  <a:pt x="14885785" y="722045"/>
                </a:lnTo>
                <a:lnTo>
                  <a:pt x="14888972" y="736968"/>
                </a:lnTo>
                <a:lnTo>
                  <a:pt x="14897646" y="749401"/>
                </a:lnTo>
                <a:lnTo>
                  <a:pt x="14910511" y="757910"/>
                </a:lnTo>
                <a:lnTo>
                  <a:pt x="14926247" y="761072"/>
                </a:lnTo>
                <a:lnTo>
                  <a:pt x="14941982" y="757910"/>
                </a:lnTo>
                <a:lnTo>
                  <a:pt x="14954847" y="749401"/>
                </a:lnTo>
                <a:lnTo>
                  <a:pt x="14963521" y="736968"/>
                </a:lnTo>
                <a:lnTo>
                  <a:pt x="14966696" y="722045"/>
                </a:lnTo>
                <a:close/>
              </a:path>
              <a:path w="18288000" h="9153525">
                <a:moveTo>
                  <a:pt x="14966696" y="51574"/>
                </a:moveTo>
                <a:lnTo>
                  <a:pt x="14962340" y="36068"/>
                </a:lnTo>
                <a:lnTo>
                  <a:pt x="14953793" y="23698"/>
                </a:lnTo>
                <a:lnTo>
                  <a:pt x="14941588" y="15506"/>
                </a:lnTo>
                <a:lnTo>
                  <a:pt x="14926247" y="12547"/>
                </a:lnTo>
                <a:lnTo>
                  <a:pt x="14910511" y="15709"/>
                </a:lnTo>
                <a:lnTo>
                  <a:pt x="14897646" y="24218"/>
                </a:lnTo>
                <a:lnTo>
                  <a:pt x="14888972" y="36664"/>
                </a:lnTo>
                <a:lnTo>
                  <a:pt x="14885785" y="51574"/>
                </a:lnTo>
                <a:lnTo>
                  <a:pt x="14888972" y="66497"/>
                </a:lnTo>
                <a:lnTo>
                  <a:pt x="14897646" y="78930"/>
                </a:lnTo>
                <a:lnTo>
                  <a:pt x="14910511" y="87452"/>
                </a:lnTo>
                <a:lnTo>
                  <a:pt x="14926247" y="90601"/>
                </a:lnTo>
                <a:lnTo>
                  <a:pt x="14941982" y="87452"/>
                </a:lnTo>
                <a:lnTo>
                  <a:pt x="14954847" y="78930"/>
                </a:lnTo>
                <a:lnTo>
                  <a:pt x="14963521" y="66497"/>
                </a:lnTo>
                <a:lnTo>
                  <a:pt x="14966696" y="51574"/>
                </a:lnTo>
                <a:close/>
              </a:path>
              <a:path w="18288000" h="9153525">
                <a:moveTo>
                  <a:pt x="15633548" y="3405301"/>
                </a:moveTo>
                <a:lnTo>
                  <a:pt x="15631173" y="3388804"/>
                </a:lnTo>
                <a:lnTo>
                  <a:pt x="15622905" y="3375685"/>
                </a:lnTo>
                <a:lnTo>
                  <a:pt x="15610193" y="3367278"/>
                </a:lnTo>
                <a:lnTo>
                  <a:pt x="15594483" y="3364890"/>
                </a:lnTo>
                <a:lnTo>
                  <a:pt x="15578747" y="3367849"/>
                </a:lnTo>
                <a:lnTo>
                  <a:pt x="15565882" y="3376041"/>
                </a:lnTo>
                <a:lnTo>
                  <a:pt x="15557208" y="3388410"/>
                </a:lnTo>
                <a:lnTo>
                  <a:pt x="15557132" y="3388804"/>
                </a:lnTo>
                <a:lnTo>
                  <a:pt x="15554020" y="3403917"/>
                </a:lnTo>
                <a:lnTo>
                  <a:pt x="15556992" y="3419640"/>
                </a:lnTo>
                <a:lnTo>
                  <a:pt x="15565184" y="3432492"/>
                </a:lnTo>
                <a:lnTo>
                  <a:pt x="15577566" y="3441154"/>
                </a:lnTo>
                <a:lnTo>
                  <a:pt x="15593086" y="3444341"/>
                </a:lnTo>
                <a:lnTo>
                  <a:pt x="15608821" y="3441369"/>
                </a:lnTo>
                <a:lnTo>
                  <a:pt x="15621686" y="3433191"/>
                </a:lnTo>
                <a:lnTo>
                  <a:pt x="15630360" y="3420808"/>
                </a:lnTo>
                <a:lnTo>
                  <a:pt x="15633548" y="3405301"/>
                </a:lnTo>
                <a:close/>
              </a:path>
              <a:path w="18288000" h="9153525">
                <a:moveTo>
                  <a:pt x="15640520" y="2734843"/>
                </a:moveTo>
                <a:lnTo>
                  <a:pt x="15637447" y="2716060"/>
                </a:lnTo>
                <a:lnTo>
                  <a:pt x="15627439" y="2700693"/>
                </a:lnTo>
                <a:lnTo>
                  <a:pt x="15612466" y="2690545"/>
                </a:lnTo>
                <a:lnTo>
                  <a:pt x="15594483" y="2687447"/>
                </a:lnTo>
                <a:lnTo>
                  <a:pt x="15576474" y="2691104"/>
                </a:lnTo>
                <a:lnTo>
                  <a:pt x="15561348" y="2701036"/>
                </a:lnTo>
                <a:lnTo>
                  <a:pt x="15550934" y="2715679"/>
                </a:lnTo>
                <a:lnTo>
                  <a:pt x="15550845" y="2716060"/>
                </a:lnTo>
                <a:lnTo>
                  <a:pt x="15547048" y="2733446"/>
                </a:lnTo>
                <a:lnTo>
                  <a:pt x="15550706" y="2751442"/>
                </a:lnTo>
                <a:lnTo>
                  <a:pt x="15560650" y="2766555"/>
                </a:lnTo>
                <a:lnTo>
                  <a:pt x="15575306" y="2776956"/>
                </a:lnTo>
                <a:lnTo>
                  <a:pt x="15593086" y="2780842"/>
                </a:lnTo>
                <a:lnTo>
                  <a:pt x="15611094" y="2777185"/>
                </a:lnTo>
                <a:lnTo>
                  <a:pt x="15626220" y="2767253"/>
                </a:lnTo>
                <a:lnTo>
                  <a:pt x="15636634" y="2752610"/>
                </a:lnTo>
                <a:lnTo>
                  <a:pt x="15640520" y="2734843"/>
                </a:lnTo>
                <a:close/>
              </a:path>
              <a:path w="18288000" h="9153525">
                <a:moveTo>
                  <a:pt x="15640520" y="2064372"/>
                </a:moveTo>
                <a:lnTo>
                  <a:pt x="15637447" y="2045601"/>
                </a:lnTo>
                <a:lnTo>
                  <a:pt x="15627439" y="2030222"/>
                </a:lnTo>
                <a:lnTo>
                  <a:pt x="15612466" y="2020074"/>
                </a:lnTo>
                <a:lnTo>
                  <a:pt x="15594483" y="2016975"/>
                </a:lnTo>
                <a:lnTo>
                  <a:pt x="15576474" y="2020633"/>
                </a:lnTo>
                <a:lnTo>
                  <a:pt x="15561348" y="2030564"/>
                </a:lnTo>
                <a:lnTo>
                  <a:pt x="15550934" y="2045208"/>
                </a:lnTo>
                <a:lnTo>
                  <a:pt x="15550845" y="2045601"/>
                </a:lnTo>
                <a:lnTo>
                  <a:pt x="15547048" y="2062975"/>
                </a:lnTo>
                <a:lnTo>
                  <a:pt x="15550706" y="2080971"/>
                </a:lnTo>
                <a:lnTo>
                  <a:pt x="15560650" y="2096084"/>
                </a:lnTo>
                <a:lnTo>
                  <a:pt x="15575306" y="2106498"/>
                </a:lnTo>
                <a:lnTo>
                  <a:pt x="15593086" y="2110371"/>
                </a:lnTo>
                <a:lnTo>
                  <a:pt x="15611094" y="2106714"/>
                </a:lnTo>
                <a:lnTo>
                  <a:pt x="15626220" y="2096782"/>
                </a:lnTo>
                <a:lnTo>
                  <a:pt x="15636634" y="2082139"/>
                </a:lnTo>
                <a:lnTo>
                  <a:pt x="15640520" y="2064372"/>
                </a:lnTo>
                <a:close/>
              </a:path>
              <a:path w="18288000" h="9153525">
                <a:moveTo>
                  <a:pt x="15640520" y="1393901"/>
                </a:moveTo>
                <a:lnTo>
                  <a:pt x="15637447" y="1375130"/>
                </a:lnTo>
                <a:lnTo>
                  <a:pt x="15627439" y="1359750"/>
                </a:lnTo>
                <a:lnTo>
                  <a:pt x="15612466" y="1349603"/>
                </a:lnTo>
                <a:lnTo>
                  <a:pt x="15594483" y="1346517"/>
                </a:lnTo>
                <a:lnTo>
                  <a:pt x="15576474" y="1350175"/>
                </a:lnTo>
                <a:lnTo>
                  <a:pt x="15561348" y="1360106"/>
                </a:lnTo>
                <a:lnTo>
                  <a:pt x="15550934" y="1374736"/>
                </a:lnTo>
                <a:lnTo>
                  <a:pt x="15550845" y="1375130"/>
                </a:lnTo>
                <a:lnTo>
                  <a:pt x="15547048" y="1392516"/>
                </a:lnTo>
                <a:lnTo>
                  <a:pt x="15550706" y="1410500"/>
                </a:lnTo>
                <a:lnTo>
                  <a:pt x="15560650" y="1425613"/>
                </a:lnTo>
                <a:lnTo>
                  <a:pt x="15575306" y="1436027"/>
                </a:lnTo>
                <a:lnTo>
                  <a:pt x="15593086" y="1439900"/>
                </a:lnTo>
                <a:lnTo>
                  <a:pt x="15611094" y="1436243"/>
                </a:lnTo>
                <a:lnTo>
                  <a:pt x="15626220" y="1426311"/>
                </a:lnTo>
                <a:lnTo>
                  <a:pt x="15636634" y="1411681"/>
                </a:lnTo>
                <a:lnTo>
                  <a:pt x="15640520" y="1393901"/>
                </a:lnTo>
                <a:close/>
              </a:path>
              <a:path w="18288000" h="9153525">
                <a:moveTo>
                  <a:pt x="15640520" y="722045"/>
                </a:moveTo>
                <a:lnTo>
                  <a:pt x="15637447" y="703681"/>
                </a:lnTo>
                <a:lnTo>
                  <a:pt x="15627439" y="689114"/>
                </a:lnTo>
                <a:lnTo>
                  <a:pt x="15612466" y="679513"/>
                </a:lnTo>
                <a:lnTo>
                  <a:pt x="15594483" y="676046"/>
                </a:lnTo>
                <a:lnTo>
                  <a:pt x="15576106" y="679704"/>
                </a:lnTo>
                <a:lnTo>
                  <a:pt x="15561526" y="689635"/>
                </a:lnTo>
                <a:lnTo>
                  <a:pt x="15551912" y="704278"/>
                </a:lnTo>
                <a:lnTo>
                  <a:pt x="15548445" y="722045"/>
                </a:lnTo>
                <a:lnTo>
                  <a:pt x="15552103" y="739813"/>
                </a:lnTo>
                <a:lnTo>
                  <a:pt x="15562047" y="754456"/>
                </a:lnTo>
                <a:lnTo>
                  <a:pt x="15576690" y="764387"/>
                </a:lnTo>
                <a:lnTo>
                  <a:pt x="15594483" y="768045"/>
                </a:lnTo>
                <a:lnTo>
                  <a:pt x="15612275" y="764387"/>
                </a:lnTo>
                <a:lnTo>
                  <a:pt x="15626918" y="754456"/>
                </a:lnTo>
                <a:lnTo>
                  <a:pt x="15636863" y="739813"/>
                </a:lnTo>
                <a:lnTo>
                  <a:pt x="15640520" y="722045"/>
                </a:lnTo>
                <a:close/>
              </a:path>
              <a:path w="18288000" h="9153525">
                <a:moveTo>
                  <a:pt x="15640520" y="51574"/>
                </a:moveTo>
                <a:lnTo>
                  <a:pt x="15637637" y="33223"/>
                </a:lnTo>
                <a:lnTo>
                  <a:pt x="15627960" y="18643"/>
                </a:lnTo>
                <a:lnTo>
                  <a:pt x="15613050" y="9042"/>
                </a:lnTo>
                <a:lnTo>
                  <a:pt x="15594483" y="5575"/>
                </a:lnTo>
                <a:lnTo>
                  <a:pt x="15576106" y="9232"/>
                </a:lnTo>
                <a:lnTo>
                  <a:pt x="15561526" y="19164"/>
                </a:lnTo>
                <a:lnTo>
                  <a:pt x="15551912" y="33807"/>
                </a:lnTo>
                <a:lnTo>
                  <a:pt x="15548445" y="51574"/>
                </a:lnTo>
                <a:lnTo>
                  <a:pt x="15552103" y="69354"/>
                </a:lnTo>
                <a:lnTo>
                  <a:pt x="15562047" y="83985"/>
                </a:lnTo>
                <a:lnTo>
                  <a:pt x="15576690" y="93916"/>
                </a:lnTo>
                <a:lnTo>
                  <a:pt x="15594483" y="97574"/>
                </a:lnTo>
                <a:lnTo>
                  <a:pt x="15612275" y="93916"/>
                </a:lnTo>
                <a:lnTo>
                  <a:pt x="15626918" y="83985"/>
                </a:lnTo>
                <a:lnTo>
                  <a:pt x="15636863" y="69354"/>
                </a:lnTo>
                <a:lnTo>
                  <a:pt x="15640520" y="51574"/>
                </a:lnTo>
                <a:close/>
              </a:path>
              <a:path w="18288000" h="9153525">
                <a:moveTo>
                  <a:pt x="16301784" y="3405301"/>
                </a:moveTo>
                <a:lnTo>
                  <a:pt x="16298812" y="3389579"/>
                </a:lnTo>
                <a:lnTo>
                  <a:pt x="16290620" y="3376726"/>
                </a:lnTo>
                <a:lnTo>
                  <a:pt x="16278238" y="3368065"/>
                </a:lnTo>
                <a:lnTo>
                  <a:pt x="16262719" y="3364890"/>
                </a:lnTo>
                <a:lnTo>
                  <a:pt x="16246983" y="3367849"/>
                </a:lnTo>
                <a:lnTo>
                  <a:pt x="16234118" y="3376041"/>
                </a:lnTo>
                <a:lnTo>
                  <a:pt x="16225444" y="3388410"/>
                </a:lnTo>
                <a:lnTo>
                  <a:pt x="16222256" y="3403917"/>
                </a:lnTo>
                <a:lnTo>
                  <a:pt x="16225228" y="3419640"/>
                </a:lnTo>
                <a:lnTo>
                  <a:pt x="16233420" y="3432492"/>
                </a:lnTo>
                <a:lnTo>
                  <a:pt x="16245802" y="3441154"/>
                </a:lnTo>
                <a:lnTo>
                  <a:pt x="16261322" y="3444341"/>
                </a:lnTo>
                <a:lnTo>
                  <a:pt x="16277057" y="3441369"/>
                </a:lnTo>
                <a:lnTo>
                  <a:pt x="16289922" y="3433191"/>
                </a:lnTo>
                <a:lnTo>
                  <a:pt x="16298596" y="3420808"/>
                </a:lnTo>
                <a:lnTo>
                  <a:pt x="16301784" y="3405301"/>
                </a:lnTo>
                <a:close/>
              </a:path>
              <a:path w="18288000" h="9153525">
                <a:moveTo>
                  <a:pt x="16308756" y="2734843"/>
                </a:moveTo>
                <a:lnTo>
                  <a:pt x="16305098" y="2716263"/>
                </a:lnTo>
                <a:lnTo>
                  <a:pt x="16295154" y="2701213"/>
                </a:lnTo>
                <a:lnTo>
                  <a:pt x="16280397" y="2691104"/>
                </a:lnTo>
                <a:lnTo>
                  <a:pt x="16262719" y="2687447"/>
                </a:lnTo>
                <a:lnTo>
                  <a:pt x="16244710" y="2691104"/>
                </a:lnTo>
                <a:lnTo>
                  <a:pt x="16229584" y="2701036"/>
                </a:lnTo>
                <a:lnTo>
                  <a:pt x="16229457" y="2701213"/>
                </a:lnTo>
                <a:lnTo>
                  <a:pt x="16219170" y="2715679"/>
                </a:lnTo>
                <a:lnTo>
                  <a:pt x="16215284" y="2733446"/>
                </a:lnTo>
                <a:lnTo>
                  <a:pt x="16218954" y="2751442"/>
                </a:lnTo>
                <a:lnTo>
                  <a:pt x="16228886" y="2766555"/>
                </a:lnTo>
                <a:lnTo>
                  <a:pt x="16243542" y="2776956"/>
                </a:lnTo>
                <a:lnTo>
                  <a:pt x="16261322" y="2780842"/>
                </a:lnTo>
                <a:lnTo>
                  <a:pt x="16279330" y="2777185"/>
                </a:lnTo>
                <a:lnTo>
                  <a:pt x="16294456" y="2767253"/>
                </a:lnTo>
                <a:lnTo>
                  <a:pt x="16304883" y="2752610"/>
                </a:lnTo>
                <a:lnTo>
                  <a:pt x="16308756" y="2734843"/>
                </a:lnTo>
                <a:close/>
              </a:path>
              <a:path w="18288000" h="9153525">
                <a:moveTo>
                  <a:pt x="16308756" y="51574"/>
                </a:moveTo>
                <a:lnTo>
                  <a:pt x="16305886" y="33807"/>
                </a:lnTo>
                <a:lnTo>
                  <a:pt x="16296196" y="19164"/>
                </a:lnTo>
                <a:lnTo>
                  <a:pt x="16281286" y="9232"/>
                </a:lnTo>
                <a:lnTo>
                  <a:pt x="16262719" y="5575"/>
                </a:lnTo>
                <a:lnTo>
                  <a:pt x="16244939" y="9042"/>
                </a:lnTo>
                <a:lnTo>
                  <a:pt x="16230283" y="18643"/>
                </a:lnTo>
                <a:lnTo>
                  <a:pt x="16220339" y="33223"/>
                </a:lnTo>
                <a:lnTo>
                  <a:pt x="16220224" y="33807"/>
                </a:lnTo>
                <a:lnTo>
                  <a:pt x="16216681" y="51574"/>
                </a:lnTo>
                <a:lnTo>
                  <a:pt x="16220148" y="69354"/>
                </a:lnTo>
                <a:lnTo>
                  <a:pt x="16229762" y="83985"/>
                </a:lnTo>
                <a:lnTo>
                  <a:pt x="16244342" y="93916"/>
                </a:lnTo>
                <a:lnTo>
                  <a:pt x="16262719" y="97574"/>
                </a:lnTo>
                <a:lnTo>
                  <a:pt x="16281095" y="94119"/>
                </a:lnTo>
                <a:lnTo>
                  <a:pt x="16295675" y="84505"/>
                </a:lnTo>
                <a:lnTo>
                  <a:pt x="16305289" y="69938"/>
                </a:lnTo>
                <a:lnTo>
                  <a:pt x="16305403" y="69354"/>
                </a:lnTo>
                <a:lnTo>
                  <a:pt x="16308756" y="51574"/>
                </a:lnTo>
                <a:close/>
              </a:path>
              <a:path w="18288000" h="9153525">
                <a:moveTo>
                  <a:pt x="16315728" y="2064372"/>
                </a:moveTo>
                <a:lnTo>
                  <a:pt x="16311563" y="2043531"/>
                </a:lnTo>
                <a:lnTo>
                  <a:pt x="16300209" y="2026208"/>
                </a:lnTo>
                <a:lnTo>
                  <a:pt x="16283356" y="2014385"/>
                </a:lnTo>
                <a:lnTo>
                  <a:pt x="16262719" y="2010016"/>
                </a:lnTo>
                <a:lnTo>
                  <a:pt x="16241865" y="2014169"/>
                </a:lnTo>
                <a:lnTo>
                  <a:pt x="16224530" y="2025523"/>
                </a:lnTo>
                <a:lnTo>
                  <a:pt x="16212693" y="2042350"/>
                </a:lnTo>
                <a:lnTo>
                  <a:pt x="16208312" y="2062975"/>
                </a:lnTo>
                <a:lnTo>
                  <a:pt x="16212477" y="2083828"/>
                </a:lnTo>
                <a:lnTo>
                  <a:pt x="16223831" y="2101138"/>
                </a:lnTo>
                <a:lnTo>
                  <a:pt x="16240684" y="2112962"/>
                </a:lnTo>
                <a:lnTo>
                  <a:pt x="16261322" y="2117344"/>
                </a:lnTo>
                <a:lnTo>
                  <a:pt x="16282188" y="2113178"/>
                </a:lnTo>
                <a:lnTo>
                  <a:pt x="16299510" y="2101837"/>
                </a:lnTo>
                <a:lnTo>
                  <a:pt x="16311347" y="2084997"/>
                </a:lnTo>
                <a:lnTo>
                  <a:pt x="16315728" y="2064372"/>
                </a:lnTo>
                <a:close/>
              </a:path>
              <a:path w="18288000" h="9153525">
                <a:moveTo>
                  <a:pt x="16315728" y="1393901"/>
                </a:moveTo>
                <a:lnTo>
                  <a:pt x="16311563" y="1373060"/>
                </a:lnTo>
                <a:lnTo>
                  <a:pt x="16300209" y="1355750"/>
                </a:lnTo>
                <a:lnTo>
                  <a:pt x="16283356" y="1343926"/>
                </a:lnTo>
                <a:lnTo>
                  <a:pt x="16262719" y="1339545"/>
                </a:lnTo>
                <a:lnTo>
                  <a:pt x="16241865" y="1343698"/>
                </a:lnTo>
                <a:lnTo>
                  <a:pt x="16224530" y="1355051"/>
                </a:lnTo>
                <a:lnTo>
                  <a:pt x="16212693" y="1371892"/>
                </a:lnTo>
                <a:lnTo>
                  <a:pt x="16208312" y="1392516"/>
                </a:lnTo>
                <a:lnTo>
                  <a:pt x="16212477" y="1413357"/>
                </a:lnTo>
                <a:lnTo>
                  <a:pt x="16223831" y="1430667"/>
                </a:lnTo>
                <a:lnTo>
                  <a:pt x="16240684" y="1442491"/>
                </a:lnTo>
                <a:lnTo>
                  <a:pt x="16261322" y="1446872"/>
                </a:lnTo>
                <a:lnTo>
                  <a:pt x="16282188" y="1442720"/>
                </a:lnTo>
                <a:lnTo>
                  <a:pt x="16299510" y="1431366"/>
                </a:lnTo>
                <a:lnTo>
                  <a:pt x="16311347" y="1414526"/>
                </a:lnTo>
                <a:lnTo>
                  <a:pt x="16315728" y="1393901"/>
                </a:lnTo>
                <a:close/>
              </a:path>
              <a:path w="18288000" h="9153525">
                <a:moveTo>
                  <a:pt x="16315728" y="722045"/>
                </a:moveTo>
                <a:lnTo>
                  <a:pt x="16311563" y="702005"/>
                </a:lnTo>
                <a:lnTo>
                  <a:pt x="16300209" y="685101"/>
                </a:lnTo>
                <a:lnTo>
                  <a:pt x="16283356" y="673430"/>
                </a:lnTo>
                <a:lnTo>
                  <a:pt x="16262719" y="669074"/>
                </a:lnTo>
                <a:lnTo>
                  <a:pt x="16242081" y="673239"/>
                </a:lnTo>
                <a:lnTo>
                  <a:pt x="16225228" y="684580"/>
                </a:lnTo>
                <a:lnTo>
                  <a:pt x="16213874" y="701421"/>
                </a:lnTo>
                <a:lnTo>
                  <a:pt x="16213747" y="702005"/>
                </a:lnTo>
                <a:lnTo>
                  <a:pt x="16209709" y="722045"/>
                </a:lnTo>
                <a:lnTo>
                  <a:pt x="16213874" y="742670"/>
                </a:lnTo>
                <a:lnTo>
                  <a:pt x="16225228" y="759510"/>
                </a:lnTo>
                <a:lnTo>
                  <a:pt x="16242081" y="770851"/>
                </a:lnTo>
                <a:lnTo>
                  <a:pt x="16262719" y="775017"/>
                </a:lnTo>
                <a:lnTo>
                  <a:pt x="16283356" y="770851"/>
                </a:lnTo>
                <a:lnTo>
                  <a:pt x="16300209" y="759510"/>
                </a:lnTo>
                <a:lnTo>
                  <a:pt x="16311563" y="742670"/>
                </a:lnTo>
                <a:lnTo>
                  <a:pt x="16315728" y="722045"/>
                </a:lnTo>
                <a:close/>
              </a:path>
              <a:path w="18288000" h="9153525">
                <a:moveTo>
                  <a:pt x="16971417" y="3394151"/>
                </a:moveTo>
                <a:lnTo>
                  <a:pt x="16968229" y="3378428"/>
                </a:lnTo>
                <a:lnTo>
                  <a:pt x="16959555" y="3365576"/>
                </a:lnTo>
                <a:lnTo>
                  <a:pt x="16946690" y="3356914"/>
                </a:lnTo>
                <a:lnTo>
                  <a:pt x="16930955" y="3353727"/>
                </a:lnTo>
                <a:lnTo>
                  <a:pt x="16915219" y="3356914"/>
                </a:lnTo>
                <a:lnTo>
                  <a:pt x="16902354" y="3365576"/>
                </a:lnTo>
                <a:lnTo>
                  <a:pt x="16893680" y="3378428"/>
                </a:lnTo>
                <a:lnTo>
                  <a:pt x="16890505" y="3394151"/>
                </a:lnTo>
                <a:lnTo>
                  <a:pt x="16893680" y="3409886"/>
                </a:lnTo>
                <a:lnTo>
                  <a:pt x="16902354" y="3422726"/>
                </a:lnTo>
                <a:lnTo>
                  <a:pt x="16915219" y="3431400"/>
                </a:lnTo>
                <a:lnTo>
                  <a:pt x="16930955" y="3434575"/>
                </a:lnTo>
                <a:lnTo>
                  <a:pt x="16946690" y="3431400"/>
                </a:lnTo>
                <a:lnTo>
                  <a:pt x="16959555" y="3422726"/>
                </a:lnTo>
                <a:lnTo>
                  <a:pt x="16968229" y="3409886"/>
                </a:lnTo>
                <a:lnTo>
                  <a:pt x="16971417" y="3394151"/>
                </a:lnTo>
                <a:close/>
              </a:path>
              <a:path w="18288000" h="9153525">
                <a:moveTo>
                  <a:pt x="16978389" y="2722295"/>
                </a:moveTo>
                <a:lnTo>
                  <a:pt x="16974706" y="2703715"/>
                </a:lnTo>
                <a:lnTo>
                  <a:pt x="16964610" y="2688666"/>
                </a:lnTo>
                <a:lnTo>
                  <a:pt x="16949547" y="2678582"/>
                </a:lnTo>
                <a:lnTo>
                  <a:pt x="16930955" y="2674899"/>
                </a:lnTo>
                <a:lnTo>
                  <a:pt x="16912362" y="2678785"/>
                </a:lnTo>
                <a:lnTo>
                  <a:pt x="16897300" y="2689187"/>
                </a:lnTo>
                <a:lnTo>
                  <a:pt x="16887203" y="2704300"/>
                </a:lnTo>
                <a:lnTo>
                  <a:pt x="16883520" y="2722295"/>
                </a:lnTo>
                <a:lnTo>
                  <a:pt x="16887406" y="2740876"/>
                </a:lnTo>
                <a:lnTo>
                  <a:pt x="16897820" y="2755925"/>
                </a:lnTo>
                <a:lnTo>
                  <a:pt x="16912959" y="2766009"/>
                </a:lnTo>
                <a:lnTo>
                  <a:pt x="16930955" y="2769692"/>
                </a:lnTo>
                <a:lnTo>
                  <a:pt x="16948963" y="2765806"/>
                </a:lnTo>
                <a:lnTo>
                  <a:pt x="16964089" y="2755404"/>
                </a:lnTo>
                <a:lnTo>
                  <a:pt x="16974516" y="2740279"/>
                </a:lnTo>
                <a:lnTo>
                  <a:pt x="16978389" y="2722295"/>
                </a:lnTo>
                <a:close/>
              </a:path>
              <a:path w="18288000" h="9153525">
                <a:moveTo>
                  <a:pt x="16978389" y="52971"/>
                </a:moveTo>
                <a:lnTo>
                  <a:pt x="16975316" y="34201"/>
                </a:lnTo>
                <a:lnTo>
                  <a:pt x="16965308" y="18821"/>
                </a:lnTo>
                <a:lnTo>
                  <a:pt x="16950335" y="8674"/>
                </a:lnTo>
                <a:lnTo>
                  <a:pt x="16932352" y="5575"/>
                </a:lnTo>
                <a:lnTo>
                  <a:pt x="16914343" y="9232"/>
                </a:lnTo>
                <a:lnTo>
                  <a:pt x="16899217" y="19164"/>
                </a:lnTo>
                <a:lnTo>
                  <a:pt x="16888803" y="33807"/>
                </a:lnTo>
                <a:lnTo>
                  <a:pt x="16888714" y="34201"/>
                </a:lnTo>
                <a:lnTo>
                  <a:pt x="16884917" y="51574"/>
                </a:lnTo>
                <a:lnTo>
                  <a:pt x="16888587" y="69570"/>
                </a:lnTo>
                <a:lnTo>
                  <a:pt x="16898519" y="84683"/>
                </a:lnTo>
                <a:lnTo>
                  <a:pt x="16913175" y="95097"/>
                </a:lnTo>
                <a:lnTo>
                  <a:pt x="16930955" y="98971"/>
                </a:lnTo>
                <a:lnTo>
                  <a:pt x="16948963" y="95313"/>
                </a:lnTo>
                <a:lnTo>
                  <a:pt x="16964089" y="85382"/>
                </a:lnTo>
                <a:lnTo>
                  <a:pt x="16974516" y="70739"/>
                </a:lnTo>
                <a:lnTo>
                  <a:pt x="16978389" y="52971"/>
                </a:lnTo>
                <a:close/>
              </a:path>
              <a:path w="18288000" h="9153525">
                <a:moveTo>
                  <a:pt x="16985361" y="2053221"/>
                </a:moveTo>
                <a:lnTo>
                  <a:pt x="16980980" y="2032012"/>
                </a:lnTo>
                <a:lnTo>
                  <a:pt x="16969143" y="2015236"/>
                </a:lnTo>
                <a:lnTo>
                  <a:pt x="16951821" y="2004212"/>
                </a:lnTo>
                <a:lnTo>
                  <a:pt x="16930955" y="2000250"/>
                </a:lnTo>
                <a:lnTo>
                  <a:pt x="16910101" y="2004606"/>
                </a:lnTo>
                <a:lnTo>
                  <a:pt x="16892766" y="2016277"/>
                </a:lnTo>
                <a:lnTo>
                  <a:pt x="16880929" y="2033181"/>
                </a:lnTo>
                <a:lnTo>
                  <a:pt x="16876548" y="2053221"/>
                </a:lnTo>
                <a:lnTo>
                  <a:pt x="16880929" y="2073630"/>
                </a:lnTo>
                <a:lnTo>
                  <a:pt x="16892766" y="2089988"/>
                </a:lnTo>
                <a:lnTo>
                  <a:pt x="16910101" y="2100859"/>
                </a:lnTo>
                <a:lnTo>
                  <a:pt x="16930955" y="2104796"/>
                </a:lnTo>
                <a:lnTo>
                  <a:pt x="16951821" y="2100465"/>
                </a:lnTo>
                <a:lnTo>
                  <a:pt x="16969143" y="2088946"/>
                </a:lnTo>
                <a:lnTo>
                  <a:pt x="16980980" y="2072449"/>
                </a:lnTo>
                <a:lnTo>
                  <a:pt x="16985361" y="2053221"/>
                </a:lnTo>
                <a:close/>
              </a:path>
              <a:path w="18288000" h="9153525">
                <a:moveTo>
                  <a:pt x="16985361" y="712292"/>
                </a:moveTo>
                <a:lnTo>
                  <a:pt x="16980980" y="690854"/>
                </a:lnTo>
                <a:lnTo>
                  <a:pt x="16969143" y="673608"/>
                </a:lnTo>
                <a:lnTo>
                  <a:pt x="16951821" y="662101"/>
                </a:lnTo>
                <a:lnTo>
                  <a:pt x="16930955" y="657923"/>
                </a:lnTo>
                <a:lnTo>
                  <a:pt x="16910317" y="662305"/>
                </a:lnTo>
                <a:lnTo>
                  <a:pt x="16893464" y="674128"/>
                </a:lnTo>
                <a:lnTo>
                  <a:pt x="16882110" y="691438"/>
                </a:lnTo>
                <a:lnTo>
                  <a:pt x="16877945" y="712292"/>
                </a:lnTo>
                <a:lnTo>
                  <a:pt x="16882326" y="732917"/>
                </a:lnTo>
                <a:lnTo>
                  <a:pt x="16894163" y="749744"/>
                </a:lnTo>
                <a:lnTo>
                  <a:pt x="16911498" y="761098"/>
                </a:lnTo>
                <a:lnTo>
                  <a:pt x="16932352" y="765251"/>
                </a:lnTo>
                <a:lnTo>
                  <a:pt x="16952989" y="760895"/>
                </a:lnTo>
                <a:lnTo>
                  <a:pt x="16969842" y="749223"/>
                </a:lnTo>
                <a:lnTo>
                  <a:pt x="16981196" y="732320"/>
                </a:lnTo>
                <a:lnTo>
                  <a:pt x="16985361" y="712292"/>
                </a:lnTo>
                <a:close/>
              </a:path>
              <a:path w="18288000" h="9153525">
                <a:moveTo>
                  <a:pt x="16992346" y="1381366"/>
                </a:moveTo>
                <a:lnTo>
                  <a:pt x="16987457" y="1357668"/>
                </a:lnTo>
                <a:lnTo>
                  <a:pt x="16974211" y="1338148"/>
                </a:lnTo>
                <a:lnTo>
                  <a:pt x="16954678" y="1324902"/>
                </a:lnTo>
                <a:lnTo>
                  <a:pt x="16930955" y="1320025"/>
                </a:lnTo>
                <a:lnTo>
                  <a:pt x="16907244" y="1324902"/>
                </a:lnTo>
                <a:lnTo>
                  <a:pt x="16887711" y="1338148"/>
                </a:lnTo>
                <a:lnTo>
                  <a:pt x="16874452" y="1357668"/>
                </a:lnTo>
                <a:lnTo>
                  <a:pt x="16869575" y="1381366"/>
                </a:lnTo>
                <a:lnTo>
                  <a:pt x="16874452" y="1405051"/>
                </a:lnTo>
                <a:lnTo>
                  <a:pt x="16887711" y="1424571"/>
                </a:lnTo>
                <a:lnTo>
                  <a:pt x="16907244" y="1437817"/>
                </a:lnTo>
                <a:lnTo>
                  <a:pt x="16930955" y="1442694"/>
                </a:lnTo>
                <a:lnTo>
                  <a:pt x="16954678" y="1437817"/>
                </a:lnTo>
                <a:lnTo>
                  <a:pt x="16974211" y="1424571"/>
                </a:lnTo>
                <a:lnTo>
                  <a:pt x="16987457" y="1405051"/>
                </a:lnTo>
                <a:lnTo>
                  <a:pt x="16992346" y="1381366"/>
                </a:lnTo>
                <a:close/>
              </a:path>
              <a:path w="18288000" h="9153525">
                <a:moveTo>
                  <a:pt x="17639653" y="3399726"/>
                </a:moveTo>
                <a:lnTo>
                  <a:pt x="17636465" y="3383419"/>
                </a:lnTo>
                <a:lnTo>
                  <a:pt x="17627791" y="3370630"/>
                </a:lnTo>
                <a:lnTo>
                  <a:pt x="17614938" y="3362287"/>
                </a:lnTo>
                <a:lnTo>
                  <a:pt x="17599190" y="3359302"/>
                </a:lnTo>
                <a:lnTo>
                  <a:pt x="17583455" y="3362490"/>
                </a:lnTo>
                <a:lnTo>
                  <a:pt x="17570590" y="3371151"/>
                </a:lnTo>
                <a:lnTo>
                  <a:pt x="17561916" y="3384004"/>
                </a:lnTo>
                <a:lnTo>
                  <a:pt x="17558741" y="3399726"/>
                </a:lnTo>
                <a:lnTo>
                  <a:pt x="17561916" y="3415461"/>
                </a:lnTo>
                <a:lnTo>
                  <a:pt x="17570603" y="3428301"/>
                </a:lnTo>
                <a:lnTo>
                  <a:pt x="17583455" y="3436975"/>
                </a:lnTo>
                <a:lnTo>
                  <a:pt x="17599190" y="3440150"/>
                </a:lnTo>
                <a:lnTo>
                  <a:pt x="17614938" y="3436975"/>
                </a:lnTo>
                <a:lnTo>
                  <a:pt x="17627791" y="3428301"/>
                </a:lnTo>
                <a:lnTo>
                  <a:pt x="17636465" y="3415461"/>
                </a:lnTo>
                <a:lnTo>
                  <a:pt x="17639653" y="3399726"/>
                </a:lnTo>
                <a:close/>
              </a:path>
              <a:path w="18288000" h="9153525">
                <a:moveTo>
                  <a:pt x="17646625" y="2727871"/>
                </a:moveTo>
                <a:lnTo>
                  <a:pt x="17642942" y="2709875"/>
                </a:lnTo>
                <a:lnTo>
                  <a:pt x="17632845" y="2694762"/>
                </a:lnTo>
                <a:lnTo>
                  <a:pt x="17617783" y="2684361"/>
                </a:lnTo>
                <a:lnTo>
                  <a:pt x="17599190" y="2680474"/>
                </a:lnTo>
                <a:lnTo>
                  <a:pt x="17580598" y="2684361"/>
                </a:lnTo>
                <a:lnTo>
                  <a:pt x="17565535" y="2694762"/>
                </a:lnTo>
                <a:lnTo>
                  <a:pt x="17555452" y="2709875"/>
                </a:lnTo>
                <a:lnTo>
                  <a:pt x="17551769" y="2727871"/>
                </a:lnTo>
                <a:lnTo>
                  <a:pt x="17555642" y="2746451"/>
                </a:lnTo>
                <a:lnTo>
                  <a:pt x="17566056" y="2761500"/>
                </a:lnTo>
                <a:lnTo>
                  <a:pt x="17581195" y="2771584"/>
                </a:lnTo>
                <a:lnTo>
                  <a:pt x="17599190" y="2775267"/>
                </a:lnTo>
                <a:lnTo>
                  <a:pt x="17617199" y="2771381"/>
                </a:lnTo>
                <a:lnTo>
                  <a:pt x="17632325" y="2760980"/>
                </a:lnTo>
                <a:lnTo>
                  <a:pt x="17642751" y="2745854"/>
                </a:lnTo>
                <a:lnTo>
                  <a:pt x="17646625" y="2727871"/>
                </a:lnTo>
                <a:close/>
              </a:path>
              <a:path w="18288000" h="9153525">
                <a:moveTo>
                  <a:pt x="17646625" y="52971"/>
                </a:moveTo>
                <a:lnTo>
                  <a:pt x="17643552" y="34201"/>
                </a:lnTo>
                <a:lnTo>
                  <a:pt x="17633544" y="18821"/>
                </a:lnTo>
                <a:lnTo>
                  <a:pt x="17618571" y="8674"/>
                </a:lnTo>
                <a:lnTo>
                  <a:pt x="17600587" y="5575"/>
                </a:lnTo>
                <a:lnTo>
                  <a:pt x="17582592" y="9232"/>
                </a:lnTo>
                <a:lnTo>
                  <a:pt x="17567453" y="19164"/>
                </a:lnTo>
                <a:lnTo>
                  <a:pt x="17557039" y="33807"/>
                </a:lnTo>
                <a:lnTo>
                  <a:pt x="17556950" y="34201"/>
                </a:lnTo>
                <a:lnTo>
                  <a:pt x="17553153" y="51574"/>
                </a:lnTo>
                <a:lnTo>
                  <a:pt x="17556823" y="69570"/>
                </a:lnTo>
                <a:lnTo>
                  <a:pt x="17566755" y="84683"/>
                </a:lnTo>
                <a:lnTo>
                  <a:pt x="17581410" y="95097"/>
                </a:lnTo>
                <a:lnTo>
                  <a:pt x="17599190" y="98971"/>
                </a:lnTo>
                <a:lnTo>
                  <a:pt x="17617199" y="95313"/>
                </a:lnTo>
                <a:lnTo>
                  <a:pt x="17632325" y="85382"/>
                </a:lnTo>
                <a:lnTo>
                  <a:pt x="17642751" y="70739"/>
                </a:lnTo>
                <a:lnTo>
                  <a:pt x="17646625" y="52971"/>
                </a:lnTo>
                <a:close/>
              </a:path>
              <a:path w="18288000" h="9153525">
                <a:moveTo>
                  <a:pt x="17653597" y="2057400"/>
                </a:moveTo>
                <a:lnTo>
                  <a:pt x="17649216" y="2036559"/>
                </a:lnTo>
                <a:lnTo>
                  <a:pt x="17637379" y="2019249"/>
                </a:lnTo>
                <a:lnTo>
                  <a:pt x="17620057" y="2007425"/>
                </a:lnTo>
                <a:lnTo>
                  <a:pt x="17599190" y="2003044"/>
                </a:lnTo>
                <a:lnTo>
                  <a:pt x="17578337" y="2007425"/>
                </a:lnTo>
                <a:lnTo>
                  <a:pt x="17561002" y="2019249"/>
                </a:lnTo>
                <a:lnTo>
                  <a:pt x="17549165" y="2036559"/>
                </a:lnTo>
                <a:lnTo>
                  <a:pt x="17544784" y="2057400"/>
                </a:lnTo>
                <a:lnTo>
                  <a:pt x="17549165" y="2078240"/>
                </a:lnTo>
                <a:lnTo>
                  <a:pt x="17561002" y="2095563"/>
                </a:lnTo>
                <a:lnTo>
                  <a:pt x="17578337" y="2107387"/>
                </a:lnTo>
                <a:lnTo>
                  <a:pt x="17599190" y="2111768"/>
                </a:lnTo>
                <a:lnTo>
                  <a:pt x="17620057" y="2107387"/>
                </a:lnTo>
                <a:lnTo>
                  <a:pt x="17637379" y="2095563"/>
                </a:lnTo>
                <a:lnTo>
                  <a:pt x="17649216" y="2078240"/>
                </a:lnTo>
                <a:lnTo>
                  <a:pt x="17653597" y="2057400"/>
                </a:lnTo>
                <a:close/>
              </a:path>
              <a:path w="18288000" h="9153525">
                <a:moveTo>
                  <a:pt x="17653597" y="1386941"/>
                </a:moveTo>
                <a:lnTo>
                  <a:pt x="17649216" y="1365504"/>
                </a:lnTo>
                <a:lnTo>
                  <a:pt x="17637379" y="1348257"/>
                </a:lnTo>
                <a:lnTo>
                  <a:pt x="17620057" y="1336751"/>
                </a:lnTo>
                <a:lnTo>
                  <a:pt x="17599190" y="1332572"/>
                </a:lnTo>
                <a:lnTo>
                  <a:pt x="17578337" y="1336751"/>
                </a:lnTo>
                <a:lnTo>
                  <a:pt x="17561002" y="1348257"/>
                </a:lnTo>
                <a:lnTo>
                  <a:pt x="17549165" y="1365504"/>
                </a:lnTo>
                <a:lnTo>
                  <a:pt x="17544784" y="1386941"/>
                </a:lnTo>
                <a:lnTo>
                  <a:pt x="17548975" y="1408366"/>
                </a:lnTo>
                <a:lnTo>
                  <a:pt x="17560481" y="1425613"/>
                </a:lnTo>
                <a:lnTo>
                  <a:pt x="17577740" y="1437119"/>
                </a:lnTo>
                <a:lnTo>
                  <a:pt x="17599190" y="1441297"/>
                </a:lnTo>
                <a:lnTo>
                  <a:pt x="17620641" y="1437119"/>
                </a:lnTo>
                <a:lnTo>
                  <a:pt x="17637913" y="1425613"/>
                </a:lnTo>
                <a:lnTo>
                  <a:pt x="17649419" y="1408366"/>
                </a:lnTo>
                <a:lnTo>
                  <a:pt x="17653597" y="1386941"/>
                </a:lnTo>
                <a:close/>
              </a:path>
              <a:path w="18288000" h="9153525">
                <a:moveTo>
                  <a:pt x="17653597" y="715073"/>
                </a:moveTo>
                <a:lnTo>
                  <a:pt x="17649216" y="694448"/>
                </a:lnTo>
                <a:lnTo>
                  <a:pt x="17637379" y="677608"/>
                </a:lnTo>
                <a:lnTo>
                  <a:pt x="17620057" y="666267"/>
                </a:lnTo>
                <a:lnTo>
                  <a:pt x="17599190" y="662101"/>
                </a:lnTo>
                <a:lnTo>
                  <a:pt x="17578553" y="666483"/>
                </a:lnTo>
                <a:lnTo>
                  <a:pt x="17561700" y="678307"/>
                </a:lnTo>
                <a:lnTo>
                  <a:pt x="17550346" y="695629"/>
                </a:lnTo>
                <a:lnTo>
                  <a:pt x="17546181" y="716470"/>
                </a:lnTo>
                <a:lnTo>
                  <a:pt x="17550562" y="737095"/>
                </a:lnTo>
                <a:lnTo>
                  <a:pt x="17562399" y="753935"/>
                </a:lnTo>
                <a:lnTo>
                  <a:pt x="17579734" y="765276"/>
                </a:lnTo>
                <a:lnTo>
                  <a:pt x="17600587" y="769442"/>
                </a:lnTo>
                <a:lnTo>
                  <a:pt x="17621238" y="765060"/>
                </a:lnTo>
                <a:lnTo>
                  <a:pt x="17638078" y="753237"/>
                </a:lnTo>
                <a:lnTo>
                  <a:pt x="17649444" y="735914"/>
                </a:lnTo>
                <a:lnTo>
                  <a:pt x="17653597" y="715073"/>
                </a:lnTo>
                <a:close/>
              </a:path>
              <a:path w="18288000" h="9153525">
                <a:moveTo>
                  <a:pt x="18288000" y="3365347"/>
                </a:moveTo>
                <a:lnTo>
                  <a:pt x="18283174" y="3362274"/>
                </a:lnTo>
                <a:lnTo>
                  <a:pt x="18267439" y="3359302"/>
                </a:lnTo>
                <a:lnTo>
                  <a:pt x="18251907" y="3362490"/>
                </a:lnTo>
                <a:lnTo>
                  <a:pt x="18239537" y="3371151"/>
                </a:lnTo>
                <a:lnTo>
                  <a:pt x="18231333" y="3384004"/>
                </a:lnTo>
                <a:lnTo>
                  <a:pt x="18228374" y="3399726"/>
                </a:lnTo>
                <a:lnTo>
                  <a:pt x="18231549" y="3415233"/>
                </a:lnTo>
                <a:lnTo>
                  <a:pt x="18240223" y="3427615"/>
                </a:lnTo>
                <a:lnTo>
                  <a:pt x="18253088" y="3435794"/>
                </a:lnTo>
                <a:lnTo>
                  <a:pt x="18268823" y="3438766"/>
                </a:lnTo>
                <a:lnTo>
                  <a:pt x="18284343" y="3435578"/>
                </a:lnTo>
                <a:lnTo>
                  <a:pt x="18288000" y="3433026"/>
                </a:lnTo>
                <a:lnTo>
                  <a:pt x="18288000" y="3365347"/>
                </a:lnTo>
                <a:close/>
              </a:path>
              <a:path w="18288000" h="9153525">
                <a:moveTo>
                  <a:pt x="18288000" y="2686824"/>
                </a:moveTo>
                <a:lnTo>
                  <a:pt x="18286032" y="2685529"/>
                </a:lnTo>
                <a:lnTo>
                  <a:pt x="18267439" y="2681871"/>
                </a:lnTo>
                <a:lnTo>
                  <a:pt x="18249748" y="2685529"/>
                </a:lnTo>
                <a:lnTo>
                  <a:pt x="18235003" y="2695638"/>
                </a:lnTo>
                <a:lnTo>
                  <a:pt x="18225059" y="2710688"/>
                </a:lnTo>
                <a:lnTo>
                  <a:pt x="18221402" y="2729268"/>
                </a:lnTo>
                <a:lnTo>
                  <a:pt x="18225085" y="2747035"/>
                </a:lnTo>
                <a:lnTo>
                  <a:pt x="18235168" y="2761678"/>
                </a:lnTo>
                <a:lnTo>
                  <a:pt x="18250205" y="2771584"/>
                </a:lnTo>
                <a:lnTo>
                  <a:pt x="18268823" y="2775267"/>
                </a:lnTo>
                <a:lnTo>
                  <a:pt x="18287200" y="2771584"/>
                </a:lnTo>
                <a:lnTo>
                  <a:pt x="18288000" y="2771038"/>
                </a:lnTo>
                <a:lnTo>
                  <a:pt x="18288000" y="2686824"/>
                </a:lnTo>
                <a:close/>
              </a:path>
              <a:path w="18288000" h="9153525">
                <a:moveTo>
                  <a:pt x="18288000" y="2016366"/>
                </a:moveTo>
                <a:lnTo>
                  <a:pt x="18286032" y="2015058"/>
                </a:lnTo>
                <a:lnTo>
                  <a:pt x="18267439" y="2011400"/>
                </a:lnTo>
                <a:lnTo>
                  <a:pt x="18249748" y="2015058"/>
                </a:lnTo>
                <a:lnTo>
                  <a:pt x="18235003" y="2025167"/>
                </a:lnTo>
                <a:lnTo>
                  <a:pt x="18225059" y="2040216"/>
                </a:lnTo>
                <a:lnTo>
                  <a:pt x="18221402" y="2058797"/>
                </a:lnTo>
                <a:lnTo>
                  <a:pt x="18225085" y="2076564"/>
                </a:lnTo>
                <a:lnTo>
                  <a:pt x="18235168" y="2091207"/>
                </a:lnTo>
                <a:lnTo>
                  <a:pt x="18250205" y="2101113"/>
                </a:lnTo>
                <a:lnTo>
                  <a:pt x="18268823" y="2104796"/>
                </a:lnTo>
                <a:lnTo>
                  <a:pt x="18287200" y="2101113"/>
                </a:lnTo>
                <a:lnTo>
                  <a:pt x="18288000" y="2100567"/>
                </a:lnTo>
                <a:lnTo>
                  <a:pt x="18288000" y="2016366"/>
                </a:lnTo>
                <a:close/>
              </a:path>
              <a:path w="18288000" h="9153525">
                <a:moveTo>
                  <a:pt x="18288000" y="1344498"/>
                </a:moveTo>
                <a:lnTo>
                  <a:pt x="18286032" y="1343202"/>
                </a:lnTo>
                <a:lnTo>
                  <a:pt x="18267439" y="1339545"/>
                </a:lnTo>
                <a:lnTo>
                  <a:pt x="18249748" y="1343202"/>
                </a:lnTo>
                <a:lnTo>
                  <a:pt x="18235003" y="1353312"/>
                </a:lnTo>
                <a:lnTo>
                  <a:pt x="18225059" y="1368361"/>
                </a:lnTo>
                <a:lnTo>
                  <a:pt x="18221402" y="1386941"/>
                </a:lnTo>
                <a:lnTo>
                  <a:pt x="18225085" y="1404708"/>
                </a:lnTo>
                <a:lnTo>
                  <a:pt x="18235168" y="1419339"/>
                </a:lnTo>
                <a:lnTo>
                  <a:pt x="18250205" y="1429258"/>
                </a:lnTo>
                <a:lnTo>
                  <a:pt x="18268823" y="1432941"/>
                </a:lnTo>
                <a:lnTo>
                  <a:pt x="18287200" y="1429258"/>
                </a:lnTo>
                <a:lnTo>
                  <a:pt x="18288000" y="1428711"/>
                </a:lnTo>
                <a:lnTo>
                  <a:pt x="18288000" y="1344498"/>
                </a:lnTo>
                <a:close/>
              </a:path>
              <a:path w="18288000" h="9153525">
                <a:moveTo>
                  <a:pt x="18288000" y="674446"/>
                </a:moveTo>
                <a:lnTo>
                  <a:pt x="18285422" y="672731"/>
                </a:lnTo>
                <a:lnTo>
                  <a:pt x="18267439" y="669074"/>
                </a:lnTo>
                <a:lnTo>
                  <a:pt x="18249646" y="672731"/>
                </a:lnTo>
                <a:lnTo>
                  <a:pt x="18235003" y="682663"/>
                </a:lnTo>
                <a:lnTo>
                  <a:pt x="18225059" y="697306"/>
                </a:lnTo>
                <a:lnTo>
                  <a:pt x="18221402" y="715073"/>
                </a:lnTo>
                <a:lnTo>
                  <a:pt x="18225059" y="732853"/>
                </a:lnTo>
                <a:lnTo>
                  <a:pt x="18235003" y="747483"/>
                </a:lnTo>
                <a:lnTo>
                  <a:pt x="18249646" y="757415"/>
                </a:lnTo>
                <a:lnTo>
                  <a:pt x="18267439" y="761072"/>
                </a:lnTo>
                <a:lnTo>
                  <a:pt x="18285219" y="757415"/>
                </a:lnTo>
                <a:lnTo>
                  <a:pt x="18288000" y="755535"/>
                </a:lnTo>
                <a:lnTo>
                  <a:pt x="18288000" y="674446"/>
                </a:lnTo>
                <a:close/>
              </a:path>
              <a:path w="18288000" h="9153525">
                <a:moveTo>
                  <a:pt x="18288000" y="5092"/>
                </a:moveTo>
                <a:lnTo>
                  <a:pt x="18285435" y="3467"/>
                </a:lnTo>
                <a:lnTo>
                  <a:pt x="18267439" y="0"/>
                </a:lnTo>
                <a:lnTo>
                  <a:pt x="18249430" y="3657"/>
                </a:lnTo>
                <a:lnTo>
                  <a:pt x="18234305" y="13589"/>
                </a:lnTo>
                <a:lnTo>
                  <a:pt x="18223878" y="28232"/>
                </a:lnTo>
                <a:lnTo>
                  <a:pt x="18220005" y="45999"/>
                </a:lnTo>
                <a:lnTo>
                  <a:pt x="18223688" y="63779"/>
                </a:lnTo>
                <a:lnTo>
                  <a:pt x="18233771" y="78409"/>
                </a:lnTo>
                <a:lnTo>
                  <a:pt x="18248834" y="88341"/>
                </a:lnTo>
                <a:lnTo>
                  <a:pt x="18267439" y="91998"/>
                </a:lnTo>
                <a:lnTo>
                  <a:pt x="18286032" y="88341"/>
                </a:lnTo>
                <a:lnTo>
                  <a:pt x="18288000" y="87045"/>
                </a:lnTo>
                <a:lnTo>
                  <a:pt x="18288000" y="5092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Imagem 26" descr="Código QR&#10;&#10;Descrição gerada automaticamente">
            <a:extLst>
              <a:ext uri="{FF2B5EF4-FFF2-40B4-BE49-F238E27FC236}">
                <a16:creationId xmlns:a16="http://schemas.microsoft.com/office/drawing/2014/main" id="{D65E1622-7226-8C86-FFDD-EE64B73085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405" y="4051626"/>
            <a:ext cx="3484022" cy="3484022"/>
          </a:xfrm>
          <a:prstGeom prst="flowChartAlternateProcess">
            <a:avLst/>
          </a:prstGeom>
          <a:effectLst>
            <a:outerShdw blurRad="393700" sx="110000" sy="110000" algn="ctr" rotWithShape="0">
              <a:prstClr val="black">
                <a:alpha val="18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605679" y="3511732"/>
              <a:ext cx="1485265" cy="3249295"/>
            </a:xfrm>
            <a:custGeom>
              <a:avLst/>
              <a:gdLst/>
              <a:ahLst/>
              <a:cxnLst/>
              <a:rect l="l" t="t" r="r" b="b"/>
              <a:pathLst>
                <a:path w="1485264" h="3249295">
                  <a:moveTo>
                    <a:pt x="210223" y="1446482"/>
                  </a:moveTo>
                  <a:lnTo>
                    <a:pt x="149754" y="1307880"/>
                  </a:lnTo>
                  <a:lnTo>
                    <a:pt x="117644" y="1107239"/>
                  </a:lnTo>
                  <a:lnTo>
                    <a:pt x="114799" y="1005438"/>
                  </a:lnTo>
                  <a:lnTo>
                    <a:pt x="119732" y="953224"/>
                  </a:lnTo>
                  <a:lnTo>
                    <a:pt x="125075" y="901952"/>
                  </a:lnTo>
                  <a:lnTo>
                    <a:pt x="130870" y="851716"/>
                  </a:lnTo>
                  <a:lnTo>
                    <a:pt x="137158" y="802608"/>
                  </a:lnTo>
                  <a:lnTo>
                    <a:pt x="157046" y="752915"/>
                  </a:lnTo>
                  <a:lnTo>
                    <a:pt x="165768" y="709387"/>
                  </a:lnTo>
                  <a:lnTo>
                    <a:pt x="186636" y="661940"/>
                  </a:lnTo>
                  <a:lnTo>
                    <a:pt x="196401" y="620803"/>
                  </a:lnTo>
                  <a:lnTo>
                    <a:pt x="218376" y="575892"/>
                  </a:lnTo>
                  <a:lnTo>
                    <a:pt x="252592" y="527279"/>
                  </a:lnTo>
                  <a:lnTo>
                    <a:pt x="275800" y="485195"/>
                  </a:lnTo>
                  <a:lnTo>
                    <a:pt x="299672" y="444633"/>
                  </a:lnTo>
                  <a:lnTo>
                    <a:pt x="335880" y="400588"/>
                  </a:lnTo>
                  <a:lnTo>
                    <a:pt x="361175" y="363289"/>
                  </a:lnTo>
                  <a:lnTo>
                    <a:pt x="398871" y="322652"/>
                  </a:lnTo>
                  <a:lnTo>
                    <a:pt x="437357" y="283828"/>
                  </a:lnTo>
                  <a:lnTo>
                    <a:pt x="476665" y="246889"/>
                  </a:lnTo>
                  <a:lnTo>
                    <a:pt x="517590" y="213655"/>
                  </a:lnTo>
                  <a:lnTo>
                    <a:pt x="559646" y="183012"/>
                  </a:lnTo>
                  <a:lnTo>
                    <a:pt x="602796" y="154879"/>
                  </a:lnTo>
                  <a:lnTo>
                    <a:pt x="647005" y="129173"/>
                  </a:lnTo>
                  <a:lnTo>
                    <a:pt x="692237" y="105812"/>
                  </a:lnTo>
                  <a:lnTo>
                    <a:pt x="726816" y="89791"/>
                  </a:lnTo>
                  <a:lnTo>
                    <a:pt x="773986" y="70872"/>
                  </a:lnTo>
                  <a:lnTo>
                    <a:pt x="822071" y="54049"/>
                  </a:lnTo>
                  <a:lnTo>
                    <a:pt x="871034" y="39241"/>
                  </a:lnTo>
                  <a:lnTo>
                    <a:pt x="920841" y="26365"/>
                  </a:lnTo>
                  <a:lnTo>
                    <a:pt x="959814" y="20416"/>
                  </a:lnTo>
                  <a:lnTo>
                    <a:pt x="1023916" y="8547"/>
                  </a:lnTo>
                  <a:lnTo>
                    <a:pt x="1077276" y="3818"/>
                  </a:lnTo>
                  <a:lnTo>
                    <a:pt x="1131477" y="1014"/>
                  </a:lnTo>
                  <a:lnTo>
                    <a:pt x="1186459" y="0"/>
                  </a:lnTo>
                  <a:lnTo>
                    <a:pt x="1242162" y="639"/>
                  </a:lnTo>
                  <a:lnTo>
                    <a:pt x="1286887" y="7876"/>
                  </a:lnTo>
                  <a:lnTo>
                    <a:pt x="1347325" y="19368"/>
                  </a:lnTo>
                  <a:lnTo>
                    <a:pt x="1445757" y="54429"/>
                  </a:lnTo>
                  <a:lnTo>
                    <a:pt x="1482728" y="75651"/>
                  </a:lnTo>
                  <a:lnTo>
                    <a:pt x="1485136" y="81172"/>
                  </a:lnTo>
                  <a:lnTo>
                    <a:pt x="1440755" y="74723"/>
                  </a:lnTo>
                  <a:lnTo>
                    <a:pt x="1396793" y="69236"/>
                  </a:lnTo>
                  <a:lnTo>
                    <a:pt x="1285967" y="69287"/>
                  </a:lnTo>
                  <a:lnTo>
                    <a:pt x="1232939" y="74778"/>
                  </a:lnTo>
                  <a:lnTo>
                    <a:pt x="1191793" y="75747"/>
                  </a:lnTo>
                  <a:lnTo>
                    <a:pt x="1139368" y="82621"/>
                  </a:lnTo>
                  <a:lnTo>
                    <a:pt x="1087422" y="90594"/>
                  </a:lnTo>
                  <a:lnTo>
                    <a:pt x="1036074" y="99935"/>
                  </a:lnTo>
                  <a:lnTo>
                    <a:pt x="985441" y="110918"/>
                  </a:lnTo>
                  <a:lnTo>
                    <a:pt x="936012" y="124660"/>
                  </a:lnTo>
                  <a:lnTo>
                    <a:pt x="887231" y="139887"/>
                  </a:lnTo>
                  <a:lnTo>
                    <a:pt x="850824" y="151716"/>
                  </a:lnTo>
                  <a:lnTo>
                    <a:pt x="803596" y="170502"/>
                  </a:lnTo>
                  <a:lnTo>
                    <a:pt x="757272" y="191360"/>
                  </a:lnTo>
                  <a:lnTo>
                    <a:pt x="711938" y="214489"/>
                  </a:lnTo>
                  <a:lnTo>
                    <a:pt x="667681" y="240084"/>
                  </a:lnTo>
                  <a:lnTo>
                    <a:pt x="624584" y="268341"/>
                  </a:lnTo>
                  <a:lnTo>
                    <a:pt x="582735" y="299456"/>
                  </a:lnTo>
                  <a:lnTo>
                    <a:pt x="553859" y="328548"/>
                  </a:lnTo>
                  <a:lnTo>
                    <a:pt x="514417" y="365181"/>
                  </a:lnTo>
                  <a:lnTo>
                    <a:pt x="475827" y="403766"/>
                  </a:lnTo>
                  <a:lnTo>
                    <a:pt x="438054" y="444225"/>
                  </a:lnTo>
                  <a:lnTo>
                    <a:pt x="412703" y="481397"/>
                  </a:lnTo>
                  <a:lnTo>
                    <a:pt x="388099" y="520282"/>
                  </a:lnTo>
                  <a:lnTo>
                    <a:pt x="352567" y="565876"/>
                  </a:lnTo>
                  <a:lnTo>
                    <a:pt x="329351" y="607943"/>
                  </a:lnTo>
                  <a:lnTo>
                    <a:pt x="306777" y="651479"/>
                  </a:lnTo>
                  <a:lnTo>
                    <a:pt x="296450" y="691328"/>
                  </a:lnTo>
                  <a:lnTo>
                    <a:pt x="275053" y="737564"/>
                  </a:lnTo>
                  <a:lnTo>
                    <a:pt x="265833" y="779950"/>
                  </a:lnTo>
                  <a:lnTo>
                    <a:pt x="245474" y="828563"/>
                  </a:lnTo>
                  <a:lnTo>
                    <a:pt x="238455" y="875994"/>
                  </a:lnTo>
                  <a:lnTo>
                    <a:pt x="231932" y="924564"/>
                  </a:lnTo>
                  <a:lnTo>
                    <a:pt x="225861" y="974168"/>
                  </a:lnTo>
                  <a:lnTo>
                    <a:pt x="231838" y="1019628"/>
                  </a:lnTo>
                  <a:lnTo>
                    <a:pt x="226537" y="1070996"/>
                  </a:lnTo>
                  <a:lnTo>
                    <a:pt x="254621" y="1262410"/>
                  </a:lnTo>
                  <a:lnTo>
                    <a:pt x="510399" y="1848689"/>
                  </a:lnTo>
                  <a:lnTo>
                    <a:pt x="497167" y="1850119"/>
                  </a:lnTo>
                  <a:lnTo>
                    <a:pt x="469011" y="1817342"/>
                  </a:lnTo>
                  <a:lnTo>
                    <a:pt x="428677" y="1788410"/>
                  </a:lnTo>
                  <a:lnTo>
                    <a:pt x="378097" y="1735994"/>
                  </a:lnTo>
                  <a:lnTo>
                    <a:pt x="338280" y="1676487"/>
                  </a:lnTo>
                  <a:lnTo>
                    <a:pt x="328741" y="1686382"/>
                  </a:lnTo>
                  <a:lnTo>
                    <a:pt x="281811" y="1578813"/>
                  </a:lnTo>
                  <a:lnTo>
                    <a:pt x="210223" y="1446482"/>
                  </a:lnTo>
                  <a:close/>
                </a:path>
                <a:path w="1485264" h="3249295">
                  <a:moveTo>
                    <a:pt x="510399" y="1848689"/>
                  </a:moveTo>
                  <a:lnTo>
                    <a:pt x="354414" y="1491150"/>
                  </a:lnTo>
                  <a:lnTo>
                    <a:pt x="380187" y="1518464"/>
                  </a:lnTo>
                  <a:lnTo>
                    <a:pt x="415550" y="1504242"/>
                  </a:lnTo>
                  <a:lnTo>
                    <a:pt x="464275" y="1488886"/>
                  </a:lnTo>
                  <a:lnTo>
                    <a:pt x="502992" y="1482351"/>
                  </a:lnTo>
                  <a:lnTo>
                    <a:pt x="554894" y="1474280"/>
                  </a:lnTo>
                  <a:lnTo>
                    <a:pt x="608255" y="1469550"/>
                  </a:lnTo>
                  <a:lnTo>
                    <a:pt x="662986" y="1467962"/>
                  </a:lnTo>
                  <a:lnTo>
                    <a:pt x="719000" y="1469315"/>
                  </a:lnTo>
                  <a:lnTo>
                    <a:pt x="764569" y="1478485"/>
                  </a:lnTo>
                  <a:lnTo>
                    <a:pt x="822887" y="1485117"/>
                  </a:lnTo>
                  <a:lnTo>
                    <a:pt x="870584" y="1499165"/>
                  </a:lnTo>
                  <a:lnTo>
                    <a:pt x="907344" y="1519905"/>
                  </a:lnTo>
                  <a:lnTo>
                    <a:pt x="956461" y="1537210"/>
                  </a:lnTo>
                  <a:lnTo>
                    <a:pt x="982943" y="1566150"/>
                  </a:lnTo>
                  <a:lnTo>
                    <a:pt x="1021638" y="1591325"/>
                  </a:lnTo>
                  <a:lnTo>
                    <a:pt x="1037554" y="1627806"/>
                  </a:lnTo>
                  <a:lnTo>
                    <a:pt x="1065540" y="1660193"/>
                  </a:lnTo>
                  <a:lnTo>
                    <a:pt x="1075950" y="1747575"/>
                  </a:lnTo>
                  <a:lnTo>
                    <a:pt x="1069871" y="1797161"/>
                  </a:lnTo>
                  <a:lnTo>
                    <a:pt x="1051178" y="1849594"/>
                  </a:lnTo>
                  <a:lnTo>
                    <a:pt x="1023385" y="1881169"/>
                  </a:lnTo>
                  <a:lnTo>
                    <a:pt x="939078" y="1687924"/>
                  </a:lnTo>
                  <a:lnTo>
                    <a:pt x="911026" y="1655385"/>
                  </a:lnTo>
                  <a:lnTo>
                    <a:pt x="872295" y="1630127"/>
                  </a:lnTo>
                  <a:lnTo>
                    <a:pt x="834708" y="1607493"/>
                  </a:lnTo>
                  <a:lnTo>
                    <a:pt x="787193" y="1593861"/>
                  </a:lnTo>
                  <a:lnTo>
                    <a:pt x="729217" y="1588013"/>
                  </a:lnTo>
                  <a:lnTo>
                    <a:pt x="684205" y="1580118"/>
                  </a:lnTo>
                  <a:lnTo>
                    <a:pt x="629017" y="1580659"/>
                  </a:lnTo>
                  <a:lnTo>
                    <a:pt x="575436" y="1584884"/>
                  </a:lnTo>
                  <a:lnTo>
                    <a:pt x="523605" y="1593120"/>
                  </a:lnTo>
                  <a:lnTo>
                    <a:pt x="485306" y="1600612"/>
                  </a:lnTo>
                  <a:lnTo>
                    <a:pt x="437400" y="1617846"/>
                  </a:lnTo>
                  <a:lnTo>
                    <a:pt x="548006" y="1871370"/>
                  </a:lnTo>
                  <a:lnTo>
                    <a:pt x="510399" y="1848689"/>
                  </a:lnTo>
                  <a:close/>
                </a:path>
                <a:path w="1485264" h="3249295">
                  <a:moveTo>
                    <a:pt x="552168" y="1880910"/>
                  </a:moveTo>
                  <a:lnTo>
                    <a:pt x="437400" y="1617846"/>
                  </a:lnTo>
                  <a:lnTo>
                    <a:pt x="460318" y="1638615"/>
                  </a:lnTo>
                  <a:lnTo>
                    <a:pt x="494072" y="1684226"/>
                  </a:lnTo>
                  <a:lnTo>
                    <a:pt x="516511" y="1703898"/>
                  </a:lnTo>
                  <a:lnTo>
                    <a:pt x="544553" y="1736415"/>
                  </a:lnTo>
                  <a:lnTo>
                    <a:pt x="583623" y="1762449"/>
                  </a:lnTo>
                  <a:lnTo>
                    <a:pt x="621977" y="1786842"/>
                  </a:lnTo>
                  <a:lnTo>
                    <a:pt x="659513" y="1809361"/>
                  </a:lnTo>
                  <a:lnTo>
                    <a:pt x="739924" y="1834873"/>
                  </a:lnTo>
                  <a:lnTo>
                    <a:pt x="783368" y="1839175"/>
                  </a:lnTo>
                  <a:lnTo>
                    <a:pt x="825675" y="1840868"/>
                  </a:lnTo>
                  <a:lnTo>
                    <a:pt x="866055" y="1838145"/>
                  </a:lnTo>
                  <a:lnTo>
                    <a:pt x="903450" y="1828580"/>
                  </a:lnTo>
                  <a:lnTo>
                    <a:pt x="946894" y="1801120"/>
                  </a:lnTo>
                  <a:lnTo>
                    <a:pt x="956266" y="1727322"/>
                  </a:lnTo>
                  <a:lnTo>
                    <a:pt x="1023385" y="1881169"/>
                  </a:lnTo>
                  <a:lnTo>
                    <a:pt x="1014715" y="1893056"/>
                  </a:lnTo>
                  <a:lnTo>
                    <a:pt x="984343" y="1918717"/>
                  </a:lnTo>
                  <a:lnTo>
                    <a:pt x="937401" y="1938159"/>
                  </a:lnTo>
                  <a:lnTo>
                    <a:pt x="925718" y="1943141"/>
                  </a:lnTo>
                  <a:lnTo>
                    <a:pt x="874917" y="1953736"/>
                  </a:lnTo>
                  <a:lnTo>
                    <a:pt x="821064" y="1957338"/>
                  </a:lnTo>
                  <a:lnTo>
                    <a:pt x="776659" y="1950836"/>
                  </a:lnTo>
                  <a:lnTo>
                    <a:pt x="719280" y="1946354"/>
                  </a:lnTo>
                  <a:lnTo>
                    <a:pt x="673066" y="1935705"/>
                  </a:lnTo>
                  <a:lnTo>
                    <a:pt x="624374" y="1919376"/>
                  </a:lnTo>
                  <a:lnTo>
                    <a:pt x="586548" y="1896193"/>
                  </a:lnTo>
                  <a:lnTo>
                    <a:pt x="552168" y="1880910"/>
                  </a:lnTo>
                  <a:close/>
                </a:path>
                <a:path w="1485264" h="3249295">
                  <a:moveTo>
                    <a:pt x="157291" y="2754352"/>
                  </a:moveTo>
                  <a:lnTo>
                    <a:pt x="37853" y="2480582"/>
                  </a:lnTo>
                  <a:lnTo>
                    <a:pt x="4092" y="2276158"/>
                  </a:lnTo>
                  <a:lnTo>
                    <a:pt x="660" y="2173012"/>
                  </a:lnTo>
                  <a:lnTo>
                    <a:pt x="5511" y="2120611"/>
                  </a:lnTo>
                  <a:lnTo>
                    <a:pt x="0" y="2076218"/>
                  </a:lnTo>
                  <a:lnTo>
                    <a:pt x="18403" y="2023122"/>
                  </a:lnTo>
                  <a:lnTo>
                    <a:pt x="25867" y="1976711"/>
                  </a:lnTo>
                  <a:lnTo>
                    <a:pt x="34099" y="1932059"/>
                  </a:lnTo>
                  <a:lnTo>
                    <a:pt x="43165" y="1889321"/>
                  </a:lnTo>
                  <a:lnTo>
                    <a:pt x="64773" y="1843570"/>
                  </a:lnTo>
                  <a:lnTo>
                    <a:pt x="87350" y="1800039"/>
                  </a:lnTo>
                  <a:lnTo>
                    <a:pt x="110962" y="1758881"/>
                  </a:lnTo>
                  <a:lnTo>
                    <a:pt x="135676" y="1720249"/>
                  </a:lnTo>
                  <a:lnTo>
                    <a:pt x="173199" y="1679218"/>
                  </a:lnTo>
                  <a:lnTo>
                    <a:pt x="200318" y="1646098"/>
                  </a:lnTo>
                  <a:lnTo>
                    <a:pt x="240380" y="1610886"/>
                  </a:lnTo>
                  <a:lnTo>
                    <a:pt x="281811" y="1578813"/>
                  </a:lnTo>
                  <a:lnTo>
                    <a:pt x="328741" y="1686382"/>
                  </a:lnTo>
                  <a:lnTo>
                    <a:pt x="297122" y="1709187"/>
                  </a:lnTo>
                  <a:lnTo>
                    <a:pt x="269171" y="1740399"/>
                  </a:lnTo>
                  <a:lnTo>
                    <a:pt x="231050" y="1780061"/>
                  </a:lnTo>
                  <a:lnTo>
                    <a:pt x="205943" y="1817792"/>
                  </a:lnTo>
                  <a:lnTo>
                    <a:pt x="182114" y="1858451"/>
                  </a:lnTo>
                  <a:lnTo>
                    <a:pt x="159465" y="1901817"/>
                  </a:lnTo>
                  <a:lnTo>
                    <a:pt x="149541" y="1942590"/>
                  </a:lnTo>
                  <a:lnTo>
                    <a:pt x="140605" y="1985627"/>
                  </a:lnTo>
                  <a:lnTo>
                    <a:pt x="120920" y="2035785"/>
                  </a:lnTo>
                  <a:lnTo>
                    <a:pt x="113670" y="2082687"/>
                  </a:lnTo>
                  <a:lnTo>
                    <a:pt x="118759" y="2126112"/>
                  </a:lnTo>
                  <a:lnTo>
                    <a:pt x="113347" y="2177228"/>
                  </a:lnTo>
                  <a:lnTo>
                    <a:pt x="108475" y="2229579"/>
                  </a:lnTo>
                  <a:lnTo>
                    <a:pt x="139085" y="2426782"/>
                  </a:lnTo>
                  <a:lnTo>
                    <a:pt x="186450" y="2567109"/>
                  </a:lnTo>
                  <a:lnTo>
                    <a:pt x="367651" y="2982448"/>
                  </a:lnTo>
                  <a:lnTo>
                    <a:pt x="331449" y="2962987"/>
                  </a:lnTo>
                  <a:lnTo>
                    <a:pt x="254481" y="2881847"/>
                  </a:lnTo>
                  <a:lnTo>
                    <a:pt x="187637" y="2792150"/>
                  </a:lnTo>
                  <a:lnTo>
                    <a:pt x="157291" y="2754352"/>
                  </a:lnTo>
                  <a:close/>
                </a:path>
                <a:path w="1485264" h="3249295">
                  <a:moveTo>
                    <a:pt x="773022" y="3181137"/>
                  </a:moveTo>
                  <a:lnTo>
                    <a:pt x="686604" y="2983056"/>
                  </a:lnTo>
                  <a:lnTo>
                    <a:pt x="721588" y="3031483"/>
                  </a:lnTo>
                  <a:lnTo>
                    <a:pt x="780849" y="3167318"/>
                  </a:lnTo>
                  <a:lnTo>
                    <a:pt x="773022" y="3181137"/>
                  </a:lnTo>
                  <a:close/>
                </a:path>
                <a:path w="1485264" h="3249295">
                  <a:moveTo>
                    <a:pt x="719038" y="3247958"/>
                  </a:moveTo>
                  <a:lnTo>
                    <a:pt x="463813" y="2662946"/>
                  </a:lnTo>
                  <a:lnTo>
                    <a:pt x="477262" y="2662013"/>
                  </a:lnTo>
                  <a:lnTo>
                    <a:pt x="479779" y="2667783"/>
                  </a:lnTo>
                  <a:lnTo>
                    <a:pt x="494356" y="2669435"/>
                  </a:lnTo>
                  <a:lnTo>
                    <a:pt x="503705" y="2690863"/>
                  </a:lnTo>
                  <a:lnTo>
                    <a:pt x="517581" y="2690911"/>
                  </a:lnTo>
                  <a:lnTo>
                    <a:pt x="568300" y="2775405"/>
                  </a:lnTo>
                  <a:lnTo>
                    <a:pt x="579184" y="2800352"/>
                  </a:lnTo>
                  <a:lnTo>
                    <a:pt x="607337" y="2833124"/>
                  </a:lnTo>
                  <a:lnTo>
                    <a:pt x="627910" y="2880280"/>
                  </a:lnTo>
                  <a:lnTo>
                    <a:pt x="662616" y="2928071"/>
                  </a:lnTo>
                  <a:lnTo>
                    <a:pt x="778622" y="3193973"/>
                  </a:lnTo>
                  <a:lnTo>
                    <a:pt x="771044" y="3208364"/>
                  </a:lnTo>
                  <a:lnTo>
                    <a:pt x="762229" y="3219918"/>
                  </a:lnTo>
                  <a:lnTo>
                    <a:pt x="752475" y="3229321"/>
                  </a:lnTo>
                  <a:lnTo>
                    <a:pt x="753959" y="3232723"/>
                  </a:lnTo>
                  <a:lnTo>
                    <a:pt x="719038" y="3247958"/>
                  </a:lnTo>
                  <a:close/>
                </a:path>
                <a:path w="1485264" h="3249295">
                  <a:moveTo>
                    <a:pt x="452811" y="2669489"/>
                  </a:moveTo>
                  <a:lnTo>
                    <a:pt x="462537" y="2660021"/>
                  </a:lnTo>
                  <a:lnTo>
                    <a:pt x="464771" y="2665143"/>
                  </a:lnTo>
                  <a:lnTo>
                    <a:pt x="452811" y="2669489"/>
                  </a:lnTo>
                  <a:close/>
                </a:path>
                <a:path w="1485264" h="3249295">
                  <a:moveTo>
                    <a:pt x="705724" y="3249200"/>
                  </a:moveTo>
                  <a:lnTo>
                    <a:pt x="455437" y="2675507"/>
                  </a:lnTo>
                  <a:lnTo>
                    <a:pt x="466289" y="2668621"/>
                  </a:lnTo>
                  <a:lnTo>
                    <a:pt x="718725" y="3247241"/>
                  </a:lnTo>
                  <a:lnTo>
                    <a:pt x="705724" y="3249200"/>
                  </a:lnTo>
                  <a:close/>
                </a:path>
                <a:path w="1485264" h="3249295">
                  <a:moveTo>
                    <a:pt x="442023" y="2676520"/>
                  </a:moveTo>
                  <a:lnTo>
                    <a:pt x="436592" y="2664072"/>
                  </a:lnTo>
                  <a:lnTo>
                    <a:pt x="449545" y="2662003"/>
                  </a:lnTo>
                  <a:lnTo>
                    <a:pt x="442023" y="2676520"/>
                  </a:lnTo>
                  <a:close/>
                </a:path>
                <a:path w="1485264" h="3249295">
                  <a:moveTo>
                    <a:pt x="448199" y="2690676"/>
                  </a:moveTo>
                  <a:lnTo>
                    <a:pt x="447560" y="2689211"/>
                  </a:lnTo>
                  <a:lnTo>
                    <a:pt x="461117" y="2688526"/>
                  </a:lnTo>
                  <a:lnTo>
                    <a:pt x="448199" y="2690676"/>
                  </a:lnTo>
                  <a:close/>
                </a:path>
                <a:path w="1485264" h="3249295">
                  <a:moveTo>
                    <a:pt x="434216" y="2690384"/>
                  </a:moveTo>
                  <a:lnTo>
                    <a:pt x="424526" y="2668174"/>
                  </a:lnTo>
                  <a:lnTo>
                    <a:pt x="429544" y="2666065"/>
                  </a:lnTo>
                  <a:lnTo>
                    <a:pt x="436235" y="2663252"/>
                  </a:lnTo>
                  <a:lnTo>
                    <a:pt x="444259" y="2681645"/>
                  </a:lnTo>
                  <a:lnTo>
                    <a:pt x="434216" y="2690384"/>
                  </a:lnTo>
                  <a:close/>
                </a:path>
                <a:path w="1485264" h="3249295">
                  <a:moveTo>
                    <a:pt x="436878" y="2696486"/>
                  </a:moveTo>
                  <a:lnTo>
                    <a:pt x="435527" y="2693389"/>
                  </a:lnTo>
                  <a:lnTo>
                    <a:pt x="445963" y="2685550"/>
                  </a:lnTo>
                  <a:lnTo>
                    <a:pt x="441319" y="2693054"/>
                  </a:lnTo>
                  <a:lnTo>
                    <a:pt x="436878" y="2696486"/>
                  </a:lnTo>
                  <a:close/>
                </a:path>
                <a:path w="1485264" h="3249295">
                  <a:moveTo>
                    <a:pt x="593170" y="3054729"/>
                  </a:moveTo>
                  <a:lnTo>
                    <a:pt x="437836" y="2698683"/>
                  </a:lnTo>
                  <a:lnTo>
                    <a:pt x="441319" y="2693054"/>
                  </a:lnTo>
                  <a:lnTo>
                    <a:pt x="447240" y="2688479"/>
                  </a:lnTo>
                  <a:lnTo>
                    <a:pt x="628575" y="3104124"/>
                  </a:lnTo>
                  <a:lnTo>
                    <a:pt x="593170" y="3054729"/>
                  </a:lnTo>
                  <a:close/>
                </a:path>
                <a:path w="1485264" h="3249295">
                  <a:moveTo>
                    <a:pt x="600077" y="3102322"/>
                  </a:moveTo>
                  <a:lnTo>
                    <a:pt x="628575" y="3104124"/>
                  </a:lnTo>
                  <a:lnTo>
                    <a:pt x="637734" y="3125118"/>
                  </a:lnTo>
                  <a:lnTo>
                    <a:pt x="623217" y="3123602"/>
                  </a:lnTo>
                  <a:lnTo>
                    <a:pt x="600077" y="3102322"/>
                  </a:lnTo>
                  <a:close/>
                </a:path>
                <a:path w="1485264" h="3249295">
                  <a:moveTo>
                    <a:pt x="534768" y="3206704"/>
                  </a:moveTo>
                  <a:lnTo>
                    <a:pt x="475152" y="3070057"/>
                  </a:lnTo>
                  <a:lnTo>
                    <a:pt x="479071" y="3070537"/>
                  </a:lnTo>
                  <a:lnTo>
                    <a:pt x="497504" y="3089530"/>
                  </a:lnTo>
                  <a:lnTo>
                    <a:pt x="608135" y="3152552"/>
                  </a:lnTo>
                  <a:lnTo>
                    <a:pt x="610359" y="3157651"/>
                  </a:lnTo>
                  <a:lnTo>
                    <a:pt x="623196" y="3155315"/>
                  </a:lnTo>
                  <a:lnTo>
                    <a:pt x="623294" y="3155540"/>
                  </a:lnTo>
                  <a:lnTo>
                    <a:pt x="633865" y="3148009"/>
                  </a:lnTo>
                  <a:lnTo>
                    <a:pt x="631767" y="3143200"/>
                  </a:lnTo>
                  <a:lnTo>
                    <a:pt x="640701" y="3131917"/>
                  </a:lnTo>
                  <a:lnTo>
                    <a:pt x="689964" y="3244836"/>
                  </a:lnTo>
                  <a:lnTo>
                    <a:pt x="676244" y="3245147"/>
                  </a:lnTo>
                  <a:lnTo>
                    <a:pt x="628363" y="3230677"/>
                  </a:lnTo>
                  <a:lnTo>
                    <a:pt x="568667" y="3220886"/>
                  </a:lnTo>
                  <a:lnTo>
                    <a:pt x="534768" y="3206704"/>
                  </a:lnTo>
                  <a:close/>
                </a:path>
                <a:path w="1485264" h="3249295">
                  <a:moveTo>
                    <a:pt x="437836" y="2698683"/>
                  </a:moveTo>
                  <a:lnTo>
                    <a:pt x="436878" y="2696486"/>
                  </a:lnTo>
                  <a:lnTo>
                    <a:pt x="441319" y="2693054"/>
                  </a:lnTo>
                  <a:lnTo>
                    <a:pt x="437836" y="2698683"/>
                  </a:lnTo>
                  <a:close/>
                </a:path>
                <a:path w="1485264" h="3249295">
                  <a:moveTo>
                    <a:pt x="417997" y="2684968"/>
                  </a:moveTo>
                  <a:lnTo>
                    <a:pt x="417571" y="2683992"/>
                  </a:lnTo>
                  <a:lnTo>
                    <a:pt x="428183" y="2676556"/>
                  </a:lnTo>
                  <a:lnTo>
                    <a:pt x="430489" y="2681842"/>
                  </a:lnTo>
                  <a:lnTo>
                    <a:pt x="417997" y="2684968"/>
                  </a:lnTo>
                  <a:close/>
                </a:path>
                <a:path w="1485264" h="3249295">
                  <a:moveTo>
                    <a:pt x="509021" y="2893609"/>
                  </a:moveTo>
                  <a:lnTo>
                    <a:pt x="421191" y="2692290"/>
                  </a:lnTo>
                  <a:lnTo>
                    <a:pt x="430489" y="2681842"/>
                  </a:lnTo>
                  <a:lnTo>
                    <a:pt x="531870" y="2914221"/>
                  </a:lnTo>
                  <a:lnTo>
                    <a:pt x="509021" y="2893609"/>
                  </a:lnTo>
                  <a:close/>
                </a:path>
                <a:path w="1485264" h="3249295">
                  <a:moveTo>
                    <a:pt x="367651" y="2982448"/>
                  </a:moveTo>
                  <a:lnTo>
                    <a:pt x="243647" y="2698213"/>
                  </a:lnTo>
                  <a:lnTo>
                    <a:pt x="273520" y="2734926"/>
                  </a:lnTo>
                  <a:lnTo>
                    <a:pt x="326333" y="2824221"/>
                  </a:lnTo>
                  <a:lnTo>
                    <a:pt x="358164" y="2865422"/>
                  </a:lnTo>
                  <a:lnTo>
                    <a:pt x="432878" y="2941397"/>
                  </a:lnTo>
                  <a:lnTo>
                    <a:pt x="531142" y="3039594"/>
                  </a:lnTo>
                  <a:lnTo>
                    <a:pt x="599970" y="3102078"/>
                  </a:lnTo>
                  <a:lnTo>
                    <a:pt x="553629" y="3091137"/>
                  </a:lnTo>
                  <a:lnTo>
                    <a:pt x="536309" y="3083196"/>
                  </a:lnTo>
                  <a:lnTo>
                    <a:pt x="519088" y="3075483"/>
                  </a:lnTo>
                  <a:lnTo>
                    <a:pt x="504429" y="3073644"/>
                  </a:lnTo>
                  <a:lnTo>
                    <a:pt x="479071" y="3070537"/>
                  </a:lnTo>
                  <a:lnTo>
                    <a:pt x="472333" y="3063594"/>
                  </a:lnTo>
                  <a:lnTo>
                    <a:pt x="469926" y="3058077"/>
                  </a:lnTo>
                  <a:lnTo>
                    <a:pt x="396331" y="3016426"/>
                  </a:lnTo>
                  <a:lnTo>
                    <a:pt x="367651" y="2982448"/>
                  </a:lnTo>
                  <a:close/>
                </a:path>
                <a:path w="1485264" h="3249295">
                  <a:moveTo>
                    <a:pt x="475152" y="3070057"/>
                  </a:moveTo>
                  <a:lnTo>
                    <a:pt x="472333" y="3063594"/>
                  </a:lnTo>
                  <a:lnTo>
                    <a:pt x="479071" y="3070537"/>
                  </a:lnTo>
                  <a:lnTo>
                    <a:pt x="475152" y="3070057"/>
                  </a:lnTo>
                  <a:close/>
                </a:path>
                <a:path w="1485264" h="3249295">
                  <a:moveTo>
                    <a:pt x="50443" y="3017601"/>
                  </a:moveTo>
                  <a:lnTo>
                    <a:pt x="37925" y="2988908"/>
                  </a:lnTo>
                  <a:lnTo>
                    <a:pt x="48773" y="2982014"/>
                  </a:lnTo>
                  <a:lnTo>
                    <a:pt x="60740" y="2977683"/>
                  </a:lnTo>
                  <a:lnTo>
                    <a:pt x="62224" y="2981085"/>
                  </a:lnTo>
                  <a:lnTo>
                    <a:pt x="198520" y="3007655"/>
                  </a:lnTo>
                  <a:lnTo>
                    <a:pt x="244065" y="3016771"/>
                  </a:lnTo>
                  <a:lnTo>
                    <a:pt x="289763" y="3026237"/>
                  </a:lnTo>
                  <a:lnTo>
                    <a:pt x="347312" y="3031107"/>
                  </a:lnTo>
                  <a:lnTo>
                    <a:pt x="393488" y="3041670"/>
                  </a:lnTo>
                  <a:lnTo>
                    <a:pt x="410118" y="3048029"/>
                  </a:lnTo>
                  <a:lnTo>
                    <a:pt x="426818" y="3054547"/>
                  </a:lnTo>
                  <a:lnTo>
                    <a:pt x="455218" y="3056125"/>
                  </a:lnTo>
                  <a:lnTo>
                    <a:pt x="471397" y="3061448"/>
                  </a:lnTo>
                  <a:lnTo>
                    <a:pt x="534008" y="3204962"/>
                  </a:lnTo>
                  <a:lnTo>
                    <a:pt x="520342" y="3205397"/>
                  </a:lnTo>
                  <a:lnTo>
                    <a:pt x="471648" y="3189063"/>
                  </a:lnTo>
                  <a:lnTo>
                    <a:pt x="422489" y="3171664"/>
                  </a:lnTo>
                  <a:lnTo>
                    <a:pt x="390969" y="3162936"/>
                  </a:lnTo>
                  <a:lnTo>
                    <a:pt x="359290" y="3153842"/>
                  </a:lnTo>
                  <a:lnTo>
                    <a:pt x="307252" y="3129844"/>
                  </a:lnTo>
                  <a:lnTo>
                    <a:pt x="135967" y="3054834"/>
                  </a:lnTo>
                  <a:lnTo>
                    <a:pt x="98988" y="3033594"/>
                  </a:lnTo>
                  <a:lnTo>
                    <a:pt x="50443" y="3017601"/>
                  </a:lnTo>
                  <a:close/>
                </a:path>
                <a:path w="1485264" h="3249295">
                  <a:moveTo>
                    <a:pt x="33678" y="3010933"/>
                  </a:moveTo>
                  <a:lnTo>
                    <a:pt x="42432" y="2999238"/>
                  </a:lnTo>
                  <a:lnTo>
                    <a:pt x="48105" y="3012243"/>
                  </a:lnTo>
                  <a:lnTo>
                    <a:pt x="33678" y="3010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81205" y="3098586"/>
              <a:ext cx="7839075" cy="1917700"/>
            </a:xfrm>
            <a:custGeom>
              <a:avLst/>
              <a:gdLst/>
              <a:ahLst/>
              <a:cxnLst/>
              <a:rect l="l" t="t" r="r" b="b"/>
              <a:pathLst>
                <a:path w="7839075" h="1917700">
                  <a:moveTo>
                    <a:pt x="4386998" y="12699"/>
                  </a:moveTo>
                  <a:lnTo>
                    <a:pt x="2097384" y="12699"/>
                  </a:lnTo>
                  <a:lnTo>
                    <a:pt x="2147826" y="0"/>
                  </a:lnTo>
                  <a:lnTo>
                    <a:pt x="4335523" y="0"/>
                  </a:lnTo>
                  <a:lnTo>
                    <a:pt x="4386998" y="12699"/>
                  </a:lnTo>
                  <a:close/>
                </a:path>
                <a:path w="7839075" h="1917700">
                  <a:moveTo>
                    <a:pt x="4901408" y="25399"/>
                  </a:moveTo>
                  <a:lnTo>
                    <a:pt x="1681721" y="25399"/>
                  </a:lnTo>
                  <a:lnTo>
                    <a:pt x="1733661" y="12699"/>
                  </a:lnTo>
                  <a:lnTo>
                    <a:pt x="4850008" y="12699"/>
                  </a:lnTo>
                  <a:lnTo>
                    <a:pt x="4901408" y="25399"/>
                  </a:lnTo>
                  <a:close/>
                </a:path>
                <a:path w="7839075" h="1917700">
                  <a:moveTo>
                    <a:pt x="5261539" y="38099"/>
                  </a:moveTo>
                  <a:lnTo>
                    <a:pt x="1370296" y="38099"/>
                  </a:lnTo>
                  <a:lnTo>
                    <a:pt x="1422169" y="25399"/>
                  </a:lnTo>
                  <a:lnTo>
                    <a:pt x="5210091" y="25399"/>
                  </a:lnTo>
                  <a:lnTo>
                    <a:pt x="5261539" y="38099"/>
                  </a:lnTo>
                  <a:close/>
                </a:path>
                <a:path w="7839075" h="1917700">
                  <a:moveTo>
                    <a:pt x="5570221" y="50799"/>
                  </a:moveTo>
                  <a:lnTo>
                    <a:pt x="1162956" y="50799"/>
                  </a:lnTo>
                  <a:lnTo>
                    <a:pt x="1214766" y="38099"/>
                  </a:lnTo>
                  <a:lnTo>
                    <a:pt x="5518774" y="38099"/>
                  </a:lnTo>
                  <a:lnTo>
                    <a:pt x="5570221" y="50799"/>
                  </a:lnTo>
                  <a:close/>
                </a:path>
                <a:path w="7839075" h="1917700">
                  <a:moveTo>
                    <a:pt x="5827457" y="63499"/>
                  </a:moveTo>
                  <a:lnTo>
                    <a:pt x="1007646" y="63499"/>
                  </a:lnTo>
                  <a:lnTo>
                    <a:pt x="1059395" y="50799"/>
                  </a:lnTo>
                  <a:lnTo>
                    <a:pt x="5776010" y="50799"/>
                  </a:lnTo>
                  <a:lnTo>
                    <a:pt x="5827457" y="63499"/>
                  </a:lnTo>
                  <a:close/>
                </a:path>
                <a:path w="7839075" h="1917700">
                  <a:moveTo>
                    <a:pt x="7098801" y="165099"/>
                  </a:moveTo>
                  <a:lnTo>
                    <a:pt x="782293" y="165099"/>
                  </a:lnTo>
                  <a:lnTo>
                    <a:pt x="797283" y="126999"/>
                  </a:lnTo>
                  <a:lnTo>
                    <a:pt x="824949" y="101599"/>
                  </a:lnTo>
                  <a:lnTo>
                    <a:pt x="861066" y="76199"/>
                  </a:lnTo>
                  <a:lnTo>
                    <a:pt x="901408" y="63499"/>
                  </a:lnTo>
                  <a:lnTo>
                    <a:pt x="5981799" y="63499"/>
                  </a:lnTo>
                  <a:lnTo>
                    <a:pt x="6033246" y="76199"/>
                  </a:lnTo>
                  <a:lnTo>
                    <a:pt x="6187587" y="76199"/>
                  </a:lnTo>
                  <a:lnTo>
                    <a:pt x="6239034" y="88899"/>
                  </a:lnTo>
                  <a:lnTo>
                    <a:pt x="6390882" y="88899"/>
                  </a:lnTo>
                  <a:lnTo>
                    <a:pt x="6441522" y="101599"/>
                  </a:lnTo>
                  <a:lnTo>
                    <a:pt x="6542814" y="101599"/>
                  </a:lnTo>
                  <a:lnTo>
                    <a:pt x="6593457" y="114299"/>
                  </a:lnTo>
                  <a:lnTo>
                    <a:pt x="6694718" y="114299"/>
                  </a:lnTo>
                  <a:lnTo>
                    <a:pt x="6745327" y="126999"/>
                  </a:lnTo>
                  <a:lnTo>
                    <a:pt x="6795916" y="126999"/>
                  </a:lnTo>
                  <a:lnTo>
                    <a:pt x="6846481" y="139699"/>
                  </a:lnTo>
                  <a:lnTo>
                    <a:pt x="6947522" y="139699"/>
                  </a:lnTo>
                  <a:lnTo>
                    <a:pt x="6997991" y="152399"/>
                  </a:lnTo>
                  <a:lnTo>
                    <a:pt x="7048418" y="152399"/>
                  </a:lnTo>
                  <a:lnTo>
                    <a:pt x="7098801" y="165099"/>
                  </a:lnTo>
                  <a:close/>
                </a:path>
                <a:path w="7839075" h="1917700">
                  <a:moveTo>
                    <a:pt x="7173642" y="609599"/>
                  </a:moveTo>
                  <a:lnTo>
                    <a:pt x="526106" y="609599"/>
                  </a:lnTo>
                  <a:lnTo>
                    <a:pt x="488531" y="571499"/>
                  </a:lnTo>
                  <a:lnTo>
                    <a:pt x="463028" y="533399"/>
                  </a:lnTo>
                  <a:lnTo>
                    <a:pt x="452313" y="495299"/>
                  </a:lnTo>
                  <a:lnTo>
                    <a:pt x="460991" y="444499"/>
                  </a:lnTo>
                  <a:lnTo>
                    <a:pt x="487927" y="406399"/>
                  </a:lnTo>
                  <a:lnTo>
                    <a:pt x="527238" y="380999"/>
                  </a:lnTo>
                  <a:lnTo>
                    <a:pt x="573038" y="368299"/>
                  </a:lnTo>
                  <a:lnTo>
                    <a:pt x="680885" y="368299"/>
                  </a:lnTo>
                  <a:lnTo>
                    <a:pt x="668863" y="342899"/>
                  </a:lnTo>
                  <a:lnTo>
                    <a:pt x="659557" y="330199"/>
                  </a:lnTo>
                  <a:lnTo>
                    <a:pt x="653269" y="304799"/>
                  </a:lnTo>
                  <a:lnTo>
                    <a:pt x="650301" y="292099"/>
                  </a:lnTo>
                  <a:lnTo>
                    <a:pt x="658978" y="241299"/>
                  </a:lnTo>
                  <a:lnTo>
                    <a:pt x="685915" y="203199"/>
                  </a:lnTo>
                  <a:lnTo>
                    <a:pt x="725226" y="177799"/>
                  </a:lnTo>
                  <a:lnTo>
                    <a:pt x="771026" y="165099"/>
                  </a:lnTo>
                  <a:lnTo>
                    <a:pt x="7149134" y="165099"/>
                  </a:lnTo>
                  <a:lnTo>
                    <a:pt x="7199415" y="177799"/>
                  </a:lnTo>
                  <a:lnTo>
                    <a:pt x="7249638" y="177799"/>
                  </a:lnTo>
                  <a:lnTo>
                    <a:pt x="7299799" y="190499"/>
                  </a:lnTo>
                  <a:lnTo>
                    <a:pt x="7336695" y="203199"/>
                  </a:lnTo>
                  <a:lnTo>
                    <a:pt x="7381514" y="266699"/>
                  </a:lnTo>
                  <a:lnTo>
                    <a:pt x="7386720" y="304799"/>
                  </a:lnTo>
                  <a:lnTo>
                    <a:pt x="7534809" y="355599"/>
                  </a:lnTo>
                  <a:lnTo>
                    <a:pt x="7573969" y="368299"/>
                  </a:lnTo>
                  <a:lnTo>
                    <a:pt x="7603018" y="393699"/>
                  </a:lnTo>
                  <a:lnTo>
                    <a:pt x="7619693" y="431799"/>
                  </a:lnTo>
                  <a:lnTo>
                    <a:pt x="7621731" y="482599"/>
                  </a:lnTo>
                  <a:lnTo>
                    <a:pt x="7608099" y="520699"/>
                  </a:lnTo>
                  <a:lnTo>
                    <a:pt x="7581489" y="558799"/>
                  </a:lnTo>
                  <a:lnTo>
                    <a:pt x="7563356" y="571499"/>
                  </a:lnTo>
                  <a:lnTo>
                    <a:pt x="7179075" y="571499"/>
                  </a:lnTo>
                  <a:lnTo>
                    <a:pt x="7178471" y="584199"/>
                  </a:lnTo>
                  <a:lnTo>
                    <a:pt x="7176660" y="596899"/>
                  </a:lnTo>
                  <a:lnTo>
                    <a:pt x="7173642" y="609599"/>
                  </a:lnTo>
                  <a:close/>
                </a:path>
                <a:path w="7839075" h="1917700">
                  <a:moveTo>
                    <a:pt x="7545222" y="584199"/>
                  </a:moveTo>
                  <a:lnTo>
                    <a:pt x="7381892" y="584199"/>
                  </a:lnTo>
                  <a:lnTo>
                    <a:pt x="7331187" y="571499"/>
                  </a:lnTo>
                  <a:lnTo>
                    <a:pt x="7563356" y="571499"/>
                  </a:lnTo>
                  <a:lnTo>
                    <a:pt x="7545222" y="584199"/>
                  </a:lnTo>
                  <a:close/>
                </a:path>
                <a:path w="7839075" h="1917700">
                  <a:moveTo>
                    <a:pt x="7204427" y="622299"/>
                  </a:moveTo>
                  <a:lnTo>
                    <a:pt x="727565" y="622299"/>
                  </a:lnTo>
                  <a:lnTo>
                    <a:pt x="676056" y="609599"/>
                  </a:lnTo>
                  <a:lnTo>
                    <a:pt x="7169417" y="609599"/>
                  </a:lnTo>
                  <a:lnTo>
                    <a:pt x="7204427" y="622299"/>
                  </a:lnTo>
                  <a:close/>
                </a:path>
                <a:path w="7839075" h="1917700">
                  <a:moveTo>
                    <a:pt x="7141751" y="1739899"/>
                  </a:moveTo>
                  <a:lnTo>
                    <a:pt x="2652716" y="1739899"/>
                  </a:lnTo>
                  <a:lnTo>
                    <a:pt x="884580" y="1689099"/>
                  </a:lnTo>
                  <a:lnTo>
                    <a:pt x="528114" y="1689099"/>
                  </a:lnTo>
                  <a:lnTo>
                    <a:pt x="426266" y="1676399"/>
                  </a:lnTo>
                  <a:lnTo>
                    <a:pt x="120724" y="1676399"/>
                  </a:lnTo>
                  <a:lnTo>
                    <a:pt x="73792" y="1663699"/>
                  </a:lnTo>
                  <a:lnTo>
                    <a:pt x="36217" y="1638299"/>
                  </a:lnTo>
                  <a:lnTo>
                    <a:pt x="10714" y="1600199"/>
                  </a:lnTo>
                  <a:lnTo>
                    <a:pt x="0" y="1549399"/>
                  </a:lnTo>
                  <a:lnTo>
                    <a:pt x="8677" y="1498599"/>
                  </a:lnTo>
                  <a:lnTo>
                    <a:pt x="35613" y="1460499"/>
                  </a:lnTo>
                  <a:lnTo>
                    <a:pt x="74924" y="1435099"/>
                  </a:lnTo>
                  <a:lnTo>
                    <a:pt x="422837" y="1435099"/>
                  </a:lnTo>
                  <a:lnTo>
                    <a:pt x="416499" y="1422399"/>
                  </a:lnTo>
                  <a:lnTo>
                    <a:pt x="410764" y="1422399"/>
                  </a:lnTo>
                  <a:lnTo>
                    <a:pt x="405633" y="1409699"/>
                  </a:lnTo>
                  <a:lnTo>
                    <a:pt x="382243" y="1384299"/>
                  </a:lnTo>
                  <a:lnTo>
                    <a:pt x="365794" y="1358899"/>
                  </a:lnTo>
                  <a:lnTo>
                    <a:pt x="357193" y="1333499"/>
                  </a:lnTo>
                  <a:lnTo>
                    <a:pt x="357293" y="1308099"/>
                  </a:lnTo>
                  <a:lnTo>
                    <a:pt x="371428" y="1257299"/>
                  </a:lnTo>
                  <a:lnTo>
                    <a:pt x="397585" y="1219199"/>
                  </a:lnTo>
                  <a:lnTo>
                    <a:pt x="476458" y="1193799"/>
                  </a:lnTo>
                  <a:lnTo>
                    <a:pt x="503973" y="1193799"/>
                  </a:lnTo>
                  <a:lnTo>
                    <a:pt x="558400" y="1181099"/>
                  </a:lnTo>
                  <a:lnTo>
                    <a:pt x="739386" y="1181099"/>
                  </a:lnTo>
                  <a:lnTo>
                    <a:pt x="790342" y="1168399"/>
                  </a:lnTo>
                  <a:lnTo>
                    <a:pt x="777137" y="1155699"/>
                  </a:lnTo>
                  <a:lnTo>
                    <a:pt x="766800" y="1142999"/>
                  </a:lnTo>
                  <a:lnTo>
                    <a:pt x="759783" y="1117599"/>
                  </a:lnTo>
                  <a:lnTo>
                    <a:pt x="756539" y="1092199"/>
                  </a:lnTo>
                  <a:lnTo>
                    <a:pt x="756539" y="1079499"/>
                  </a:lnTo>
                  <a:lnTo>
                    <a:pt x="718184" y="1079499"/>
                  </a:lnTo>
                  <a:lnTo>
                    <a:pt x="680281" y="1066799"/>
                  </a:lnTo>
                  <a:lnTo>
                    <a:pt x="605231" y="1066799"/>
                  </a:lnTo>
                  <a:lnTo>
                    <a:pt x="558299" y="1054099"/>
                  </a:lnTo>
                  <a:lnTo>
                    <a:pt x="520724" y="1028699"/>
                  </a:lnTo>
                  <a:lnTo>
                    <a:pt x="495221" y="990599"/>
                  </a:lnTo>
                  <a:lnTo>
                    <a:pt x="484507" y="952499"/>
                  </a:lnTo>
                  <a:lnTo>
                    <a:pt x="486217" y="927099"/>
                  </a:lnTo>
                  <a:lnTo>
                    <a:pt x="493360" y="901699"/>
                  </a:lnTo>
                  <a:lnTo>
                    <a:pt x="505332" y="876299"/>
                  </a:lnTo>
                  <a:lnTo>
                    <a:pt x="521529" y="863599"/>
                  </a:lnTo>
                  <a:lnTo>
                    <a:pt x="508325" y="838199"/>
                  </a:lnTo>
                  <a:lnTo>
                    <a:pt x="497988" y="825499"/>
                  </a:lnTo>
                  <a:lnTo>
                    <a:pt x="490970" y="800099"/>
                  </a:lnTo>
                  <a:lnTo>
                    <a:pt x="487726" y="774699"/>
                  </a:lnTo>
                  <a:lnTo>
                    <a:pt x="496403" y="736599"/>
                  </a:lnTo>
                  <a:lnTo>
                    <a:pt x="523340" y="698499"/>
                  </a:lnTo>
                  <a:lnTo>
                    <a:pt x="562651" y="673099"/>
                  </a:lnTo>
                  <a:lnTo>
                    <a:pt x="608450" y="660399"/>
                  </a:lnTo>
                  <a:lnTo>
                    <a:pt x="637173" y="660399"/>
                  </a:lnTo>
                  <a:lnTo>
                    <a:pt x="694014" y="647699"/>
                  </a:lnTo>
                  <a:lnTo>
                    <a:pt x="775050" y="647699"/>
                  </a:lnTo>
                  <a:lnTo>
                    <a:pt x="827364" y="634999"/>
                  </a:lnTo>
                  <a:lnTo>
                    <a:pt x="931992" y="634999"/>
                  </a:lnTo>
                  <a:lnTo>
                    <a:pt x="984306" y="622299"/>
                  </a:lnTo>
                  <a:lnTo>
                    <a:pt x="7309457" y="622299"/>
                  </a:lnTo>
                  <a:lnTo>
                    <a:pt x="7356389" y="634999"/>
                  </a:lnTo>
                  <a:lnTo>
                    <a:pt x="7393964" y="660399"/>
                  </a:lnTo>
                  <a:lnTo>
                    <a:pt x="7419467" y="698499"/>
                  </a:lnTo>
                  <a:lnTo>
                    <a:pt x="7430181" y="749299"/>
                  </a:lnTo>
                  <a:lnTo>
                    <a:pt x="7424196" y="787399"/>
                  </a:lnTo>
                  <a:lnTo>
                    <a:pt x="4137735" y="787399"/>
                  </a:lnTo>
                  <a:lnTo>
                    <a:pt x="4084828" y="800099"/>
                  </a:lnTo>
                  <a:lnTo>
                    <a:pt x="4332260" y="800099"/>
                  </a:lnTo>
                  <a:lnTo>
                    <a:pt x="4432326" y="812799"/>
                  </a:lnTo>
                  <a:lnTo>
                    <a:pt x="5534808" y="812799"/>
                  </a:lnTo>
                  <a:lnTo>
                    <a:pt x="5635182" y="825499"/>
                  </a:lnTo>
                  <a:lnTo>
                    <a:pt x="6237424" y="825499"/>
                  </a:lnTo>
                  <a:lnTo>
                    <a:pt x="6392974" y="838199"/>
                  </a:lnTo>
                  <a:lnTo>
                    <a:pt x="6756138" y="838199"/>
                  </a:lnTo>
                  <a:lnTo>
                    <a:pt x="6808064" y="850899"/>
                  </a:lnTo>
                  <a:lnTo>
                    <a:pt x="7172056" y="850899"/>
                  </a:lnTo>
                  <a:lnTo>
                    <a:pt x="7214626" y="861279"/>
                  </a:lnTo>
                  <a:lnTo>
                    <a:pt x="7216097" y="863599"/>
                  </a:lnTo>
                  <a:lnTo>
                    <a:pt x="7351308" y="863599"/>
                  </a:lnTo>
                  <a:lnTo>
                    <a:pt x="7398240" y="876299"/>
                  </a:lnTo>
                  <a:lnTo>
                    <a:pt x="7435815" y="901699"/>
                  </a:lnTo>
                  <a:lnTo>
                    <a:pt x="7461318" y="939799"/>
                  </a:lnTo>
                  <a:lnTo>
                    <a:pt x="7472033" y="990599"/>
                  </a:lnTo>
                  <a:lnTo>
                    <a:pt x="7463356" y="1028699"/>
                  </a:lnTo>
                  <a:lnTo>
                    <a:pt x="7436419" y="1066799"/>
                  </a:lnTo>
                  <a:lnTo>
                    <a:pt x="7397108" y="1092199"/>
                  </a:lnTo>
                  <a:lnTo>
                    <a:pt x="7351308" y="1104899"/>
                  </a:lnTo>
                  <a:lnTo>
                    <a:pt x="6932797" y="1104899"/>
                  </a:lnTo>
                  <a:lnTo>
                    <a:pt x="6707444" y="1130299"/>
                  </a:lnTo>
                  <a:lnTo>
                    <a:pt x="6722510" y="1142999"/>
                  </a:lnTo>
                  <a:lnTo>
                    <a:pt x="6733803" y="1168399"/>
                  </a:lnTo>
                  <a:lnTo>
                    <a:pt x="6741172" y="1181099"/>
                  </a:lnTo>
                  <a:lnTo>
                    <a:pt x="6744466" y="1206499"/>
                  </a:lnTo>
                  <a:lnTo>
                    <a:pt x="6744466" y="1219199"/>
                  </a:lnTo>
                  <a:lnTo>
                    <a:pt x="7056970" y="1219199"/>
                  </a:lnTo>
                  <a:lnTo>
                    <a:pt x="7109054" y="1231899"/>
                  </a:lnTo>
                  <a:lnTo>
                    <a:pt x="7473641" y="1231899"/>
                  </a:lnTo>
                  <a:lnTo>
                    <a:pt x="7520573" y="1244599"/>
                  </a:lnTo>
                  <a:lnTo>
                    <a:pt x="7558148" y="1269999"/>
                  </a:lnTo>
                  <a:lnTo>
                    <a:pt x="7583651" y="1308099"/>
                  </a:lnTo>
                  <a:lnTo>
                    <a:pt x="7594366" y="1346199"/>
                  </a:lnTo>
                  <a:lnTo>
                    <a:pt x="7585689" y="1396999"/>
                  </a:lnTo>
                  <a:lnTo>
                    <a:pt x="7558752" y="1435099"/>
                  </a:lnTo>
                  <a:lnTo>
                    <a:pt x="7519441" y="1460499"/>
                  </a:lnTo>
                  <a:lnTo>
                    <a:pt x="5775571" y="1460499"/>
                  </a:lnTo>
                  <a:lnTo>
                    <a:pt x="5823742" y="1473199"/>
                  </a:lnTo>
                  <a:lnTo>
                    <a:pt x="6224271" y="1473199"/>
                  </a:lnTo>
                  <a:lnTo>
                    <a:pt x="6274245" y="1485899"/>
                  </a:lnTo>
                  <a:lnTo>
                    <a:pt x="6623740" y="1485899"/>
                  </a:lnTo>
                  <a:lnTo>
                    <a:pt x="6673641" y="1498599"/>
                  </a:lnTo>
                  <a:lnTo>
                    <a:pt x="7782533" y="1498599"/>
                  </a:lnTo>
                  <a:lnTo>
                    <a:pt x="7801408" y="1511299"/>
                  </a:lnTo>
                  <a:lnTo>
                    <a:pt x="7827390" y="1562099"/>
                  </a:lnTo>
                  <a:lnTo>
                    <a:pt x="7839035" y="1600199"/>
                  </a:lnTo>
                  <a:lnTo>
                    <a:pt x="7830358" y="1650999"/>
                  </a:lnTo>
                  <a:lnTo>
                    <a:pt x="7803421" y="1689099"/>
                  </a:lnTo>
                  <a:lnTo>
                    <a:pt x="7764110" y="1714499"/>
                  </a:lnTo>
                  <a:lnTo>
                    <a:pt x="7718311" y="1727199"/>
                  </a:lnTo>
                  <a:lnTo>
                    <a:pt x="7156540" y="1727199"/>
                  </a:lnTo>
                  <a:lnTo>
                    <a:pt x="7141751" y="1739899"/>
                  </a:lnTo>
                  <a:close/>
                </a:path>
                <a:path w="7839075" h="1917700">
                  <a:moveTo>
                    <a:pt x="7336821" y="863599"/>
                  </a:moveTo>
                  <a:lnTo>
                    <a:pt x="7224145" y="863599"/>
                  </a:lnTo>
                  <a:lnTo>
                    <a:pt x="7214626" y="861279"/>
                  </a:lnTo>
                  <a:lnTo>
                    <a:pt x="7208048" y="850899"/>
                  </a:lnTo>
                  <a:lnTo>
                    <a:pt x="7050017" y="850899"/>
                  </a:lnTo>
                  <a:lnTo>
                    <a:pt x="6999993" y="838199"/>
                  </a:lnTo>
                  <a:lnTo>
                    <a:pt x="6799796" y="838199"/>
                  </a:lnTo>
                  <a:lnTo>
                    <a:pt x="6749729" y="825499"/>
                  </a:lnTo>
                  <a:lnTo>
                    <a:pt x="6499365" y="825499"/>
                  </a:lnTo>
                  <a:lnTo>
                    <a:pt x="6449298" y="812799"/>
                  </a:lnTo>
                  <a:lnTo>
                    <a:pt x="6149068" y="812799"/>
                  </a:lnTo>
                  <a:lnTo>
                    <a:pt x="6049094" y="800099"/>
                  </a:lnTo>
                  <a:lnTo>
                    <a:pt x="5592311" y="800099"/>
                  </a:lnTo>
                  <a:lnTo>
                    <a:pt x="5541510" y="787399"/>
                  </a:lnTo>
                  <a:lnTo>
                    <a:pt x="7424196" y="787399"/>
                  </a:lnTo>
                  <a:lnTo>
                    <a:pt x="7404025" y="825499"/>
                  </a:lnTo>
                  <a:lnTo>
                    <a:pt x="7373592" y="850899"/>
                  </a:lnTo>
                  <a:lnTo>
                    <a:pt x="7336821" y="863599"/>
                  </a:lnTo>
                  <a:close/>
                </a:path>
                <a:path w="7839075" h="1917700">
                  <a:moveTo>
                    <a:pt x="7224145" y="863599"/>
                  </a:moveTo>
                  <a:lnTo>
                    <a:pt x="7216097" y="863599"/>
                  </a:lnTo>
                  <a:lnTo>
                    <a:pt x="7214626" y="861279"/>
                  </a:lnTo>
                  <a:lnTo>
                    <a:pt x="7224145" y="863599"/>
                  </a:lnTo>
                  <a:close/>
                </a:path>
                <a:path w="7839075" h="1917700">
                  <a:moveTo>
                    <a:pt x="7473641" y="1473199"/>
                  </a:moveTo>
                  <a:lnTo>
                    <a:pt x="5932969" y="1473199"/>
                  </a:lnTo>
                  <a:lnTo>
                    <a:pt x="5833630" y="1460499"/>
                  </a:lnTo>
                  <a:lnTo>
                    <a:pt x="7519441" y="1460499"/>
                  </a:lnTo>
                  <a:lnTo>
                    <a:pt x="7473641" y="1473199"/>
                  </a:lnTo>
                  <a:close/>
                </a:path>
                <a:path w="7839075" h="1917700">
                  <a:moveTo>
                    <a:pt x="7782533" y="1498599"/>
                  </a:moveTo>
                  <a:lnTo>
                    <a:pt x="7120882" y="1498599"/>
                  </a:lnTo>
                  <a:lnTo>
                    <a:pt x="7170502" y="1485899"/>
                  </a:lnTo>
                  <a:lnTo>
                    <a:pt x="7763657" y="1485899"/>
                  </a:lnTo>
                  <a:lnTo>
                    <a:pt x="7782533" y="1498599"/>
                  </a:lnTo>
                  <a:close/>
                </a:path>
                <a:path w="7839075" h="1917700">
                  <a:moveTo>
                    <a:pt x="7110363" y="1752599"/>
                  </a:moveTo>
                  <a:lnTo>
                    <a:pt x="2955976" y="1752599"/>
                  </a:lnTo>
                  <a:lnTo>
                    <a:pt x="2804346" y="1739899"/>
                  </a:lnTo>
                  <a:lnTo>
                    <a:pt x="7126359" y="1739899"/>
                  </a:lnTo>
                  <a:lnTo>
                    <a:pt x="7110363" y="1752599"/>
                  </a:lnTo>
                  <a:close/>
                </a:path>
                <a:path w="7839075" h="1917700">
                  <a:moveTo>
                    <a:pt x="6884507" y="1917699"/>
                  </a:moveTo>
                  <a:lnTo>
                    <a:pt x="6855533" y="1904999"/>
                  </a:lnTo>
                  <a:lnTo>
                    <a:pt x="6718214" y="1904999"/>
                  </a:lnTo>
                  <a:lnTo>
                    <a:pt x="6667799" y="1892299"/>
                  </a:lnTo>
                  <a:lnTo>
                    <a:pt x="6516470" y="1892299"/>
                  </a:lnTo>
                  <a:lnTo>
                    <a:pt x="6466005" y="1879599"/>
                  </a:lnTo>
                  <a:lnTo>
                    <a:pt x="6264071" y="1879599"/>
                  </a:lnTo>
                  <a:lnTo>
                    <a:pt x="6213577" y="1866899"/>
                  </a:lnTo>
                  <a:lnTo>
                    <a:pt x="6011611" y="1866899"/>
                  </a:lnTo>
                  <a:lnTo>
                    <a:pt x="5961130" y="1854199"/>
                  </a:lnTo>
                  <a:lnTo>
                    <a:pt x="5809734" y="1854199"/>
                  </a:lnTo>
                  <a:lnTo>
                    <a:pt x="5708861" y="1841499"/>
                  </a:lnTo>
                  <a:lnTo>
                    <a:pt x="5505260" y="1841499"/>
                  </a:lnTo>
                  <a:lnTo>
                    <a:pt x="5402472" y="1828799"/>
                  </a:lnTo>
                  <a:lnTo>
                    <a:pt x="5196896" y="1828799"/>
                  </a:lnTo>
                  <a:lnTo>
                    <a:pt x="5094107" y="1816099"/>
                  </a:lnTo>
                  <a:lnTo>
                    <a:pt x="4888531" y="1816099"/>
                  </a:lnTo>
                  <a:lnTo>
                    <a:pt x="4785743" y="1803399"/>
                  </a:lnTo>
                  <a:lnTo>
                    <a:pt x="4477378" y="1803399"/>
                  </a:lnTo>
                  <a:lnTo>
                    <a:pt x="4374590" y="1790699"/>
                  </a:lnTo>
                  <a:lnTo>
                    <a:pt x="4169014" y="1790699"/>
                  </a:lnTo>
                  <a:lnTo>
                    <a:pt x="3410865" y="1765299"/>
                  </a:lnTo>
                  <a:lnTo>
                    <a:pt x="3158149" y="1752599"/>
                  </a:lnTo>
                  <a:lnTo>
                    <a:pt x="6999799" y="1752599"/>
                  </a:lnTo>
                  <a:lnTo>
                    <a:pt x="7002817" y="1765299"/>
                  </a:lnTo>
                  <a:lnTo>
                    <a:pt x="7004628" y="1777999"/>
                  </a:lnTo>
                  <a:lnTo>
                    <a:pt x="7005232" y="1790699"/>
                  </a:lnTo>
                  <a:lnTo>
                    <a:pt x="6996555" y="1841499"/>
                  </a:lnTo>
                  <a:lnTo>
                    <a:pt x="6969618" y="1879599"/>
                  </a:lnTo>
                  <a:lnTo>
                    <a:pt x="6930307" y="1904999"/>
                  </a:lnTo>
                  <a:lnTo>
                    <a:pt x="6884507" y="1917699"/>
                  </a:lnTo>
                  <a:close/>
                </a:path>
              </a:pathLst>
            </a:custGeom>
            <a:solidFill>
              <a:srgbClr val="2AC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27361" y="1536969"/>
              <a:ext cx="2107565" cy="1069975"/>
            </a:xfrm>
            <a:custGeom>
              <a:avLst/>
              <a:gdLst/>
              <a:ahLst/>
              <a:cxnLst/>
              <a:rect l="l" t="t" r="r" b="b"/>
              <a:pathLst>
                <a:path w="2107565" h="1069975">
                  <a:moveTo>
                    <a:pt x="10777" y="104554"/>
                  </a:moveTo>
                  <a:lnTo>
                    <a:pt x="0" y="82966"/>
                  </a:lnTo>
                  <a:lnTo>
                    <a:pt x="5890" y="58970"/>
                  </a:lnTo>
                  <a:lnTo>
                    <a:pt x="29214" y="43458"/>
                  </a:lnTo>
                  <a:lnTo>
                    <a:pt x="77355" y="32853"/>
                  </a:lnTo>
                  <a:lnTo>
                    <a:pt x="125621" y="23767"/>
                  </a:lnTo>
                  <a:lnTo>
                    <a:pt x="173987" y="16178"/>
                  </a:lnTo>
                  <a:lnTo>
                    <a:pt x="222430" y="10067"/>
                  </a:lnTo>
                  <a:lnTo>
                    <a:pt x="270925" y="5414"/>
                  </a:lnTo>
                  <a:lnTo>
                    <a:pt x="319450" y="2198"/>
                  </a:lnTo>
                  <a:lnTo>
                    <a:pt x="367979" y="400"/>
                  </a:lnTo>
                  <a:lnTo>
                    <a:pt x="416489" y="0"/>
                  </a:lnTo>
                  <a:lnTo>
                    <a:pt x="464957" y="976"/>
                  </a:lnTo>
                  <a:lnTo>
                    <a:pt x="513358" y="3309"/>
                  </a:lnTo>
                  <a:lnTo>
                    <a:pt x="561669" y="6980"/>
                  </a:lnTo>
                  <a:lnTo>
                    <a:pt x="609866" y="11967"/>
                  </a:lnTo>
                  <a:lnTo>
                    <a:pt x="657924" y="18250"/>
                  </a:lnTo>
                  <a:lnTo>
                    <a:pt x="705821" y="25810"/>
                  </a:lnTo>
                  <a:lnTo>
                    <a:pt x="753532" y="34627"/>
                  </a:lnTo>
                  <a:lnTo>
                    <a:pt x="801033" y="44679"/>
                  </a:lnTo>
                  <a:lnTo>
                    <a:pt x="848300" y="55948"/>
                  </a:lnTo>
                  <a:lnTo>
                    <a:pt x="895311" y="68413"/>
                  </a:lnTo>
                  <a:lnTo>
                    <a:pt x="942040" y="82053"/>
                  </a:lnTo>
                  <a:lnTo>
                    <a:pt x="988464" y="96849"/>
                  </a:lnTo>
                  <a:lnTo>
                    <a:pt x="1034559" y="112781"/>
                  </a:lnTo>
                  <a:lnTo>
                    <a:pt x="1080302" y="129827"/>
                  </a:lnTo>
                  <a:lnTo>
                    <a:pt x="1125667" y="147970"/>
                  </a:lnTo>
                  <a:lnTo>
                    <a:pt x="1170633" y="167187"/>
                  </a:lnTo>
                  <a:lnTo>
                    <a:pt x="1215174" y="187459"/>
                  </a:lnTo>
                  <a:lnTo>
                    <a:pt x="1259267" y="208766"/>
                  </a:lnTo>
                  <a:lnTo>
                    <a:pt x="1302888" y="231088"/>
                  </a:lnTo>
                  <a:lnTo>
                    <a:pt x="1346013" y="254404"/>
                  </a:lnTo>
                  <a:lnTo>
                    <a:pt x="1388619" y="278694"/>
                  </a:lnTo>
                  <a:lnTo>
                    <a:pt x="1430681" y="303939"/>
                  </a:lnTo>
                  <a:lnTo>
                    <a:pt x="1472175" y="330118"/>
                  </a:lnTo>
                  <a:lnTo>
                    <a:pt x="1513079" y="357211"/>
                  </a:lnTo>
                  <a:lnTo>
                    <a:pt x="1553367" y="385198"/>
                  </a:lnTo>
                  <a:lnTo>
                    <a:pt x="1593016" y="414059"/>
                  </a:lnTo>
                  <a:lnTo>
                    <a:pt x="1632003" y="443773"/>
                  </a:lnTo>
                  <a:lnTo>
                    <a:pt x="1670303" y="474320"/>
                  </a:lnTo>
                  <a:lnTo>
                    <a:pt x="1707892" y="505681"/>
                  </a:lnTo>
                  <a:lnTo>
                    <a:pt x="1744748" y="537835"/>
                  </a:lnTo>
                  <a:lnTo>
                    <a:pt x="1780844" y="570762"/>
                  </a:lnTo>
                  <a:lnTo>
                    <a:pt x="1816159" y="604442"/>
                  </a:lnTo>
                  <a:lnTo>
                    <a:pt x="1850668" y="638855"/>
                  </a:lnTo>
                  <a:lnTo>
                    <a:pt x="1884348" y="673980"/>
                  </a:lnTo>
                  <a:lnTo>
                    <a:pt x="1917173" y="709798"/>
                  </a:lnTo>
                  <a:lnTo>
                    <a:pt x="1949122" y="746288"/>
                  </a:lnTo>
                  <a:lnTo>
                    <a:pt x="1936430" y="640974"/>
                  </a:lnTo>
                  <a:lnTo>
                    <a:pt x="1932498" y="586817"/>
                  </a:lnTo>
                  <a:lnTo>
                    <a:pt x="1933589" y="533781"/>
                  </a:lnTo>
                  <a:lnTo>
                    <a:pt x="1942263" y="483458"/>
                  </a:lnTo>
                  <a:lnTo>
                    <a:pt x="1975473" y="455963"/>
                  </a:lnTo>
                  <a:lnTo>
                    <a:pt x="1998038" y="457915"/>
                  </a:lnTo>
                  <a:lnTo>
                    <a:pt x="2041002" y="507233"/>
                  </a:lnTo>
                  <a:lnTo>
                    <a:pt x="2059912" y="548835"/>
                  </a:lnTo>
                  <a:lnTo>
                    <a:pt x="2074182" y="593606"/>
                  </a:lnTo>
                  <a:lnTo>
                    <a:pt x="2084656" y="639835"/>
                  </a:lnTo>
                  <a:lnTo>
                    <a:pt x="2092174" y="685810"/>
                  </a:lnTo>
                  <a:lnTo>
                    <a:pt x="2097580" y="729817"/>
                  </a:lnTo>
                  <a:lnTo>
                    <a:pt x="2102873" y="787019"/>
                  </a:lnTo>
                  <a:lnTo>
                    <a:pt x="2106541" y="847842"/>
                  </a:lnTo>
                  <a:lnTo>
                    <a:pt x="2107479" y="904182"/>
                  </a:lnTo>
                  <a:lnTo>
                    <a:pt x="2104580" y="947930"/>
                  </a:lnTo>
                  <a:lnTo>
                    <a:pt x="2095050" y="986436"/>
                  </a:lnTo>
                  <a:lnTo>
                    <a:pt x="2076097" y="1026024"/>
                  </a:lnTo>
                  <a:lnTo>
                    <a:pt x="2046622" y="1057055"/>
                  </a:lnTo>
                  <a:lnTo>
                    <a:pt x="2005523" y="1069891"/>
                  </a:lnTo>
                  <a:lnTo>
                    <a:pt x="1951396" y="1069941"/>
                  </a:lnTo>
                  <a:lnTo>
                    <a:pt x="1897245" y="1069045"/>
                  </a:lnTo>
                  <a:lnTo>
                    <a:pt x="1843088" y="1067568"/>
                  </a:lnTo>
                  <a:lnTo>
                    <a:pt x="1734825" y="1064337"/>
                  </a:lnTo>
                  <a:lnTo>
                    <a:pt x="1681267" y="1063663"/>
                  </a:lnTo>
                  <a:lnTo>
                    <a:pt x="1627552" y="1062767"/>
                  </a:lnTo>
                  <a:lnTo>
                    <a:pt x="1574171" y="1059355"/>
                  </a:lnTo>
                  <a:lnTo>
                    <a:pt x="1521615" y="1051134"/>
                  </a:lnTo>
                  <a:lnTo>
                    <a:pt x="1470375" y="1035810"/>
                  </a:lnTo>
                  <a:lnTo>
                    <a:pt x="1438018" y="1008368"/>
                  </a:lnTo>
                  <a:lnTo>
                    <a:pt x="1426741" y="967996"/>
                  </a:lnTo>
                  <a:lnTo>
                    <a:pt x="1437281" y="927838"/>
                  </a:lnTo>
                  <a:lnTo>
                    <a:pt x="1470373" y="901038"/>
                  </a:lnTo>
                  <a:lnTo>
                    <a:pt x="1515626" y="888319"/>
                  </a:lnTo>
                  <a:lnTo>
                    <a:pt x="1561663" y="880895"/>
                  </a:lnTo>
                  <a:lnTo>
                    <a:pt x="1608267" y="877412"/>
                  </a:lnTo>
                  <a:lnTo>
                    <a:pt x="1655227" y="876519"/>
                  </a:lnTo>
                  <a:lnTo>
                    <a:pt x="1749353" y="877093"/>
                  </a:lnTo>
                  <a:lnTo>
                    <a:pt x="1819014" y="876432"/>
                  </a:lnTo>
                  <a:lnTo>
                    <a:pt x="1788348" y="837187"/>
                  </a:lnTo>
                  <a:lnTo>
                    <a:pt x="1756713" y="798953"/>
                  </a:lnTo>
                  <a:lnTo>
                    <a:pt x="1724136" y="761734"/>
                  </a:lnTo>
                  <a:lnTo>
                    <a:pt x="1690641" y="725529"/>
                  </a:lnTo>
                  <a:lnTo>
                    <a:pt x="1656254" y="690342"/>
                  </a:lnTo>
                  <a:lnTo>
                    <a:pt x="1621000" y="656172"/>
                  </a:lnTo>
                  <a:lnTo>
                    <a:pt x="1584905" y="623023"/>
                  </a:lnTo>
                  <a:lnTo>
                    <a:pt x="1547993" y="590894"/>
                  </a:lnTo>
                  <a:lnTo>
                    <a:pt x="1510290" y="559787"/>
                  </a:lnTo>
                  <a:lnTo>
                    <a:pt x="1471821" y="529705"/>
                  </a:lnTo>
                  <a:lnTo>
                    <a:pt x="1432612" y="500647"/>
                  </a:lnTo>
                  <a:lnTo>
                    <a:pt x="1392688" y="472617"/>
                  </a:lnTo>
                  <a:lnTo>
                    <a:pt x="1352074" y="445615"/>
                  </a:lnTo>
                  <a:lnTo>
                    <a:pt x="1310795" y="419642"/>
                  </a:lnTo>
                  <a:lnTo>
                    <a:pt x="1268877" y="394701"/>
                  </a:lnTo>
                  <a:lnTo>
                    <a:pt x="1226345" y="370792"/>
                  </a:lnTo>
                  <a:lnTo>
                    <a:pt x="1183224" y="347916"/>
                  </a:lnTo>
                  <a:lnTo>
                    <a:pt x="1139540" y="326077"/>
                  </a:lnTo>
                  <a:lnTo>
                    <a:pt x="1095317" y="305274"/>
                  </a:lnTo>
                  <a:lnTo>
                    <a:pt x="1050582" y="285509"/>
                  </a:lnTo>
                  <a:lnTo>
                    <a:pt x="1005359" y="266784"/>
                  </a:lnTo>
                  <a:lnTo>
                    <a:pt x="959674" y="249101"/>
                  </a:lnTo>
                  <a:lnTo>
                    <a:pt x="913552" y="232460"/>
                  </a:lnTo>
                  <a:lnTo>
                    <a:pt x="867018" y="216862"/>
                  </a:lnTo>
                  <a:lnTo>
                    <a:pt x="820098" y="202311"/>
                  </a:lnTo>
                  <a:lnTo>
                    <a:pt x="772816" y="188806"/>
                  </a:lnTo>
                  <a:lnTo>
                    <a:pt x="725199" y="176350"/>
                  </a:lnTo>
                  <a:lnTo>
                    <a:pt x="677271" y="164943"/>
                  </a:lnTo>
                  <a:lnTo>
                    <a:pt x="629059" y="154588"/>
                  </a:lnTo>
                  <a:lnTo>
                    <a:pt x="580586" y="145285"/>
                  </a:lnTo>
                  <a:lnTo>
                    <a:pt x="531878" y="137037"/>
                  </a:lnTo>
                  <a:lnTo>
                    <a:pt x="482961" y="129843"/>
                  </a:lnTo>
                  <a:lnTo>
                    <a:pt x="433860" y="123707"/>
                  </a:lnTo>
                  <a:lnTo>
                    <a:pt x="384600" y="118630"/>
                  </a:lnTo>
                  <a:lnTo>
                    <a:pt x="335207" y="114612"/>
                  </a:lnTo>
                  <a:lnTo>
                    <a:pt x="285705" y="111655"/>
                  </a:lnTo>
                  <a:lnTo>
                    <a:pt x="236121" y="109762"/>
                  </a:lnTo>
                  <a:lnTo>
                    <a:pt x="186479" y="108932"/>
                  </a:lnTo>
                  <a:lnTo>
                    <a:pt x="136804" y="109168"/>
                  </a:lnTo>
                  <a:lnTo>
                    <a:pt x="87123" y="110471"/>
                  </a:lnTo>
                  <a:lnTo>
                    <a:pt x="37459" y="112843"/>
                  </a:lnTo>
                  <a:lnTo>
                    <a:pt x="10777" y="104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9481" y="371995"/>
              <a:ext cx="17748885" cy="3478529"/>
            </a:xfrm>
            <a:custGeom>
              <a:avLst/>
              <a:gdLst/>
              <a:ahLst/>
              <a:cxnLst/>
              <a:rect l="l" t="t" r="r" b="b"/>
              <a:pathLst>
                <a:path w="17748885" h="3478529">
                  <a:moveTo>
                    <a:pt x="87401" y="2349868"/>
                  </a:moveTo>
                  <a:lnTo>
                    <a:pt x="84670" y="2336355"/>
                  </a:lnTo>
                  <a:lnTo>
                    <a:pt x="77216" y="2325319"/>
                  </a:lnTo>
                  <a:lnTo>
                    <a:pt x="66179" y="2317877"/>
                  </a:lnTo>
                  <a:lnTo>
                    <a:pt x="52679" y="2315146"/>
                  </a:lnTo>
                  <a:lnTo>
                    <a:pt x="39179" y="2317877"/>
                  </a:lnTo>
                  <a:lnTo>
                    <a:pt x="28143" y="2325319"/>
                  </a:lnTo>
                  <a:lnTo>
                    <a:pt x="20688" y="2336355"/>
                  </a:lnTo>
                  <a:lnTo>
                    <a:pt x="17957" y="2349868"/>
                  </a:lnTo>
                  <a:lnTo>
                    <a:pt x="20688" y="2363368"/>
                  </a:lnTo>
                  <a:lnTo>
                    <a:pt x="28143" y="2374404"/>
                  </a:lnTo>
                  <a:lnTo>
                    <a:pt x="39179" y="2381847"/>
                  </a:lnTo>
                  <a:lnTo>
                    <a:pt x="52679" y="2384577"/>
                  </a:lnTo>
                  <a:lnTo>
                    <a:pt x="66179" y="2381847"/>
                  </a:lnTo>
                  <a:lnTo>
                    <a:pt x="77216" y="2374404"/>
                  </a:lnTo>
                  <a:lnTo>
                    <a:pt x="84670" y="2363368"/>
                  </a:lnTo>
                  <a:lnTo>
                    <a:pt x="87401" y="2349868"/>
                  </a:lnTo>
                  <a:close/>
                </a:path>
                <a:path w="17748885" h="3478529">
                  <a:moveTo>
                    <a:pt x="93383" y="1772869"/>
                  </a:moveTo>
                  <a:lnTo>
                    <a:pt x="90220" y="1756918"/>
                  </a:lnTo>
                  <a:lnTo>
                    <a:pt x="81559" y="1743989"/>
                  </a:lnTo>
                  <a:lnTo>
                    <a:pt x="68630" y="1735328"/>
                  </a:lnTo>
                  <a:lnTo>
                    <a:pt x="52679" y="1732165"/>
                  </a:lnTo>
                  <a:lnTo>
                    <a:pt x="36728" y="1735505"/>
                  </a:lnTo>
                  <a:lnTo>
                    <a:pt x="23799" y="1744446"/>
                  </a:lnTo>
                  <a:lnTo>
                    <a:pt x="15138" y="1757426"/>
                  </a:lnTo>
                  <a:lnTo>
                    <a:pt x="11976" y="1772869"/>
                  </a:lnTo>
                  <a:lnTo>
                    <a:pt x="15303" y="1788820"/>
                  </a:lnTo>
                  <a:lnTo>
                    <a:pt x="24244" y="1801749"/>
                  </a:lnTo>
                  <a:lnTo>
                    <a:pt x="37223" y="1810410"/>
                  </a:lnTo>
                  <a:lnTo>
                    <a:pt x="52679" y="1813572"/>
                  </a:lnTo>
                  <a:lnTo>
                    <a:pt x="68135" y="1810245"/>
                  </a:lnTo>
                  <a:lnTo>
                    <a:pt x="81114" y="1801304"/>
                  </a:lnTo>
                  <a:lnTo>
                    <a:pt x="90055" y="1788325"/>
                  </a:lnTo>
                  <a:lnTo>
                    <a:pt x="93383" y="1772869"/>
                  </a:lnTo>
                  <a:close/>
                </a:path>
                <a:path w="17748885" h="3478529">
                  <a:moveTo>
                    <a:pt x="99364" y="1198270"/>
                  </a:moveTo>
                  <a:lnTo>
                    <a:pt x="95605" y="1180058"/>
                  </a:lnTo>
                  <a:lnTo>
                    <a:pt x="85445" y="1165656"/>
                  </a:lnTo>
                  <a:lnTo>
                    <a:pt x="70586" y="1156195"/>
                  </a:lnTo>
                  <a:lnTo>
                    <a:pt x="52679" y="1152791"/>
                  </a:lnTo>
                  <a:lnTo>
                    <a:pt x="34785" y="1156525"/>
                  </a:lnTo>
                  <a:lnTo>
                    <a:pt x="19913" y="1166545"/>
                  </a:lnTo>
                  <a:lnTo>
                    <a:pt x="9753" y="1181061"/>
                  </a:lnTo>
                  <a:lnTo>
                    <a:pt x="5994" y="1198270"/>
                  </a:lnTo>
                  <a:lnTo>
                    <a:pt x="9753" y="1215796"/>
                  </a:lnTo>
                  <a:lnTo>
                    <a:pt x="19913" y="1229842"/>
                  </a:lnTo>
                  <a:lnTo>
                    <a:pt x="34785" y="1239177"/>
                  </a:lnTo>
                  <a:lnTo>
                    <a:pt x="52679" y="1242568"/>
                  </a:lnTo>
                  <a:lnTo>
                    <a:pt x="70586" y="1238846"/>
                  </a:lnTo>
                  <a:lnTo>
                    <a:pt x="85445" y="1228953"/>
                  </a:lnTo>
                  <a:lnTo>
                    <a:pt x="95605" y="1214793"/>
                  </a:lnTo>
                  <a:lnTo>
                    <a:pt x="99364" y="1198270"/>
                  </a:lnTo>
                  <a:close/>
                </a:path>
                <a:path w="17748885" h="3478529">
                  <a:moveTo>
                    <a:pt x="99364" y="46685"/>
                  </a:moveTo>
                  <a:lnTo>
                    <a:pt x="95605" y="28282"/>
                  </a:lnTo>
                  <a:lnTo>
                    <a:pt x="85445" y="13462"/>
                  </a:lnTo>
                  <a:lnTo>
                    <a:pt x="70586" y="3594"/>
                  </a:lnTo>
                  <a:lnTo>
                    <a:pt x="52679" y="0"/>
                  </a:lnTo>
                  <a:lnTo>
                    <a:pt x="34963" y="3759"/>
                  </a:lnTo>
                  <a:lnTo>
                    <a:pt x="20510" y="13919"/>
                  </a:lnTo>
                  <a:lnTo>
                    <a:pt x="10756" y="28790"/>
                  </a:lnTo>
                  <a:lnTo>
                    <a:pt x="7188" y="46685"/>
                  </a:lnTo>
                  <a:lnTo>
                    <a:pt x="10947" y="64401"/>
                  </a:lnTo>
                  <a:lnTo>
                    <a:pt x="21107" y="78854"/>
                  </a:lnTo>
                  <a:lnTo>
                    <a:pt x="35979" y="88607"/>
                  </a:lnTo>
                  <a:lnTo>
                    <a:pt x="53873" y="92176"/>
                  </a:lnTo>
                  <a:lnTo>
                    <a:pt x="71589" y="88430"/>
                  </a:lnTo>
                  <a:lnTo>
                    <a:pt x="86055" y="78409"/>
                  </a:lnTo>
                  <a:lnTo>
                    <a:pt x="95796" y="63893"/>
                  </a:lnTo>
                  <a:lnTo>
                    <a:pt x="99364" y="46685"/>
                  </a:lnTo>
                  <a:close/>
                </a:path>
                <a:path w="17748885" h="3478529">
                  <a:moveTo>
                    <a:pt x="105359" y="621284"/>
                  </a:moveTo>
                  <a:lnTo>
                    <a:pt x="101168" y="600938"/>
                  </a:lnTo>
                  <a:lnTo>
                    <a:pt x="89789" y="584174"/>
                  </a:lnTo>
                  <a:lnTo>
                    <a:pt x="73025" y="572795"/>
                  </a:lnTo>
                  <a:lnTo>
                    <a:pt x="52679" y="568617"/>
                  </a:lnTo>
                  <a:lnTo>
                    <a:pt x="32334" y="572795"/>
                  </a:lnTo>
                  <a:lnTo>
                    <a:pt x="15570" y="584174"/>
                  </a:lnTo>
                  <a:lnTo>
                    <a:pt x="4191" y="600938"/>
                  </a:lnTo>
                  <a:lnTo>
                    <a:pt x="0" y="621284"/>
                  </a:lnTo>
                  <a:lnTo>
                    <a:pt x="4191" y="641629"/>
                  </a:lnTo>
                  <a:lnTo>
                    <a:pt x="15570" y="658393"/>
                  </a:lnTo>
                  <a:lnTo>
                    <a:pt x="32334" y="669759"/>
                  </a:lnTo>
                  <a:lnTo>
                    <a:pt x="52679" y="673950"/>
                  </a:lnTo>
                  <a:lnTo>
                    <a:pt x="73025" y="669759"/>
                  </a:lnTo>
                  <a:lnTo>
                    <a:pt x="89789" y="658393"/>
                  </a:lnTo>
                  <a:lnTo>
                    <a:pt x="101168" y="641629"/>
                  </a:lnTo>
                  <a:lnTo>
                    <a:pt x="105359" y="621284"/>
                  </a:lnTo>
                  <a:close/>
                </a:path>
                <a:path w="17748885" h="3478529">
                  <a:moveTo>
                    <a:pt x="660819" y="2354656"/>
                  </a:moveTo>
                  <a:lnTo>
                    <a:pt x="658088" y="2340648"/>
                  </a:lnTo>
                  <a:lnTo>
                    <a:pt x="650646" y="2329662"/>
                  </a:lnTo>
                  <a:lnTo>
                    <a:pt x="639610" y="2322499"/>
                  </a:lnTo>
                  <a:lnTo>
                    <a:pt x="626110" y="2319934"/>
                  </a:lnTo>
                  <a:lnTo>
                    <a:pt x="612597" y="2322665"/>
                  </a:lnTo>
                  <a:lnTo>
                    <a:pt x="601560" y="2330107"/>
                  </a:lnTo>
                  <a:lnTo>
                    <a:pt x="594118" y="2341143"/>
                  </a:lnTo>
                  <a:lnTo>
                    <a:pt x="591388" y="2354656"/>
                  </a:lnTo>
                  <a:lnTo>
                    <a:pt x="594118" y="2368156"/>
                  </a:lnTo>
                  <a:lnTo>
                    <a:pt x="601560" y="2379192"/>
                  </a:lnTo>
                  <a:lnTo>
                    <a:pt x="612597" y="2386634"/>
                  </a:lnTo>
                  <a:lnTo>
                    <a:pt x="626110" y="2389365"/>
                  </a:lnTo>
                  <a:lnTo>
                    <a:pt x="639610" y="2386634"/>
                  </a:lnTo>
                  <a:lnTo>
                    <a:pt x="650646" y="2379192"/>
                  </a:lnTo>
                  <a:lnTo>
                    <a:pt x="658088" y="2368156"/>
                  </a:lnTo>
                  <a:lnTo>
                    <a:pt x="660819" y="2354656"/>
                  </a:lnTo>
                  <a:close/>
                </a:path>
                <a:path w="17748885" h="3478529">
                  <a:moveTo>
                    <a:pt x="666813" y="1777657"/>
                  </a:moveTo>
                  <a:lnTo>
                    <a:pt x="663651" y="1762213"/>
                  </a:lnTo>
                  <a:lnTo>
                    <a:pt x="654989" y="1749234"/>
                  </a:lnTo>
                  <a:lnTo>
                    <a:pt x="642061" y="1740293"/>
                  </a:lnTo>
                  <a:lnTo>
                    <a:pt x="626110" y="1736953"/>
                  </a:lnTo>
                  <a:lnTo>
                    <a:pt x="610146" y="1740293"/>
                  </a:lnTo>
                  <a:lnTo>
                    <a:pt x="597230" y="1749234"/>
                  </a:lnTo>
                  <a:lnTo>
                    <a:pt x="588568" y="1762213"/>
                  </a:lnTo>
                  <a:lnTo>
                    <a:pt x="585406" y="1777657"/>
                  </a:lnTo>
                  <a:lnTo>
                    <a:pt x="588733" y="1793621"/>
                  </a:lnTo>
                  <a:lnTo>
                    <a:pt x="597674" y="1806536"/>
                  </a:lnTo>
                  <a:lnTo>
                    <a:pt x="610654" y="1815198"/>
                  </a:lnTo>
                  <a:lnTo>
                    <a:pt x="626110" y="1818360"/>
                  </a:lnTo>
                  <a:lnTo>
                    <a:pt x="641553" y="1815033"/>
                  </a:lnTo>
                  <a:lnTo>
                    <a:pt x="654532" y="1806092"/>
                  </a:lnTo>
                  <a:lnTo>
                    <a:pt x="663473" y="1793113"/>
                  </a:lnTo>
                  <a:lnTo>
                    <a:pt x="666813" y="1777657"/>
                  </a:lnTo>
                  <a:close/>
                </a:path>
                <a:path w="17748885" h="3478529">
                  <a:moveTo>
                    <a:pt x="672795" y="1201864"/>
                  </a:moveTo>
                  <a:lnTo>
                    <a:pt x="669036" y="1183970"/>
                  </a:lnTo>
                  <a:lnTo>
                    <a:pt x="658876" y="1169098"/>
                  </a:lnTo>
                  <a:lnTo>
                    <a:pt x="644004" y="1158938"/>
                  </a:lnTo>
                  <a:lnTo>
                    <a:pt x="626110" y="1155179"/>
                  </a:lnTo>
                  <a:lnTo>
                    <a:pt x="608203" y="1158938"/>
                  </a:lnTo>
                  <a:lnTo>
                    <a:pt x="593331" y="1169098"/>
                  </a:lnTo>
                  <a:lnTo>
                    <a:pt x="583171" y="1183970"/>
                  </a:lnTo>
                  <a:lnTo>
                    <a:pt x="579412" y="1201864"/>
                  </a:lnTo>
                  <a:lnTo>
                    <a:pt x="583171" y="1219771"/>
                  </a:lnTo>
                  <a:lnTo>
                    <a:pt x="593331" y="1234630"/>
                  </a:lnTo>
                  <a:lnTo>
                    <a:pt x="608203" y="1244790"/>
                  </a:lnTo>
                  <a:lnTo>
                    <a:pt x="626110" y="1248549"/>
                  </a:lnTo>
                  <a:lnTo>
                    <a:pt x="644004" y="1244790"/>
                  </a:lnTo>
                  <a:lnTo>
                    <a:pt x="658876" y="1234630"/>
                  </a:lnTo>
                  <a:lnTo>
                    <a:pt x="669036" y="1219771"/>
                  </a:lnTo>
                  <a:lnTo>
                    <a:pt x="672795" y="1201864"/>
                  </a:lnTo>
                  <a:close/>
                </a:path>
                <a:path w="17748885" h="3478529">
                  <a:moveTo>
                    <a:pt x="672795" y="626071"/>
                  </a:moveTo>
                  <a:lnTo>
                    <a:pt x="669036" y="607669"/>
                  </a:lnTo>
                  <a:lnTo>
                    <a:pt x="658876" y="592848"/>
                  </a:lnTo>
                  <a:lnTo>
                    <a:pt x="644004" y="582980"/>
                  </a:lnTo>
                  <a:lnTo>
                    <a:pt x="626110" y="579386"/>
                  </a:lnTo>
                  <a:lnTo>
                    <a:pt x="608203" y="582980"/>
                  </a:lnTo>
                  <a:lnTo>
                    <a:pt x="593331" y="592848"/>
                  </a:lnTo>
                  <a:lnTo>
                    <a:pt x="583171" y="607669"/>
                  </a:lnTo>
                  <a:lnTo>
                    <a:pt x="579412" y="626071"/>
                  </a:lnTo>
                  <a:lnTo>
                    <a:pt x="583006" y="644474"/>
                  </a:lnTo>
                  <a:lnTo>
                    <a:pt x="592886" y="659295"/>
                  </a:lnTo>
                  <a:lnTo>
                    <a:pt x="607695" y="669163"/>
                  </a:lnTo>
                  <a:lnTo>
                    <a:pt x="626110" y="672757"/>
                  </a:lnTo>
                  <a:lnTo>
                    <a:pt x="644512" y="669163"/>
                  </a:lnTo>
                  <a:lnTo>
                    <a:pt x="659320" y="659295"/>
                  </a:lnTo>
                  <a:lnTo>
                    <a:pt x="669201" y="644474"/>
                  </a:lnTo>
                  <a:lnTo>
                    <a:pt x="672795" y="626071"/>
                  </a:lnTo>
                  <a:close/>
                </a:path>
                <a:path w="17748885" h="3478529">
                  <a:moveTo>
                    <a:pt x="672795" y="49085"/>
                  </a:moveTo>
                  <a:lnTo>
                    <a:pt x="669036" y="31369"/>
                  </a:lnTo>
                  <a:lnTo>
                    <a:pt x="658876" y="16903"/>
                  </a:lnTo>
                  <a:lnTo>
                    <a:pt x="644004" y="7162"/>
                  </a:lnTo>
                  <a:lnTo>
                    <a:pt x="626110" y="3594"/>
                  </a:lnTo>
                  <a:lnTo>
                    <a:pt x="608393" y="7353"/>
                  </a:lnTo>
                  <a:lnTo>
                    <a:pt x="593928" y="17500"/>
                  </a:lnTo>
                  <a:lnTo>
                    <a:pt x="584187" y="32372"/>
                  </a:lnTo>
                  <a:lnTo>
                    <a:pt x="580618" y="50279"/>
                  </a:lnTo>
                  <a:lnTo>
                    <a:pt x="584377" y="67995"/>
                  </a:lnTo>
                  <a:lnTo>
                    <a:pt x="594537" y="82448"/>
                  </a:lnTo>
                  <a:lnTo>
                    <a:pt x="609396" y="92189"/>
                  </a:lnTo>
                  <a:lnTo>
                    <a:pt x="627303" y="95770"/>
                  </a:lnTo>
                  <a:lnTo>
                    <a:pt x="645020" y="92011"/>
                  </a:lnTo>
                  <a:lnTo>
                    <a:pt x="659472" y="81851"/>
                  </a:lnTo>
                  <a:lnTo>
                    <a:pt x="669226" y="66979"/>
                  </a:lnTo>
                  <a:lnTo>
                    <a:pt x="672795" y="49085"/>
                  </a:lnTo>
                  <a:close/>
                </a:path>
                <a:path w="17748885" h="3478529">
                  <a:moveTo>
                    <a:pt x="1234249" y="2353449"/>
                  </a:moveTo>
                  <a:lnTo>
                    <a:pt x="1231519" y="2340140"/>
                  </a:lnTo>
                  <a:lnTo>
                    <a:pt x="1224076" y="2329510"/>
                  </a:lnTo>
                  <a:lnTo>
                    <a:pt x="1213040" y="2322474"/>
                  </a:lnTo>
                  <a:lnTo>
                    <a:pt x="1199527" y="2319934"/>
                  </a:lnTo>
                  <a:lnTo>
                    <a:pt x="1186218" y="2322665"/>
                  </a:lnTo>
                  <a:lnTo>
                    <a:pt x="1175588" y="2330107"/>
                  </a:lnTo>
                  <a:lnTo>
                    <a:pt x="1168552" y="2341143"/>
                  </a:lnTo>
                  <a:lnTo>
                    <a:pt x="1166012" y="2354656"/>
                  </a:lnTo>
                  <a:lnTo>
                    <a:pt x="1168742" y="2367965"/>
                  </a:lnTo>
                  <a:lnTo>
                    <a:pt x="1176185" y="2378595"/>
                  </a:lnTo>
                  <a:lnTo>
                    <a:pt x="1187221" y="2385631"/>
                  </a:lnTo>
                  <a:lnTo>
                    <a:pt x="1200734" y="2388171"/>
                  </a:lnTo>
                  <a:lnTo>
                    <a:pt x="1214043" y="2385441"/>
                  </a:lnTo>
                  <a:lnTo>
                    <a:pt x="1224673" y="2377998"/>
                  </a:lnTo>
                  <a:lnTo>
                    <a:pt x="1231709" y="2366962"/>
                  </a:lnTo>
                  <a:lnTo>
                    <a:pt x="1234249" y="2353449"/>
                  </a:lnTo>
                  <a:close/>
                </a:path>
                <a:path w="17748885" h="3478529">
                  <a:moveTo>
                    <a:pt x="1239037" y="49085"/>
                  </a:moveTo>
                  <a:lnTo>
                    <a:pt x="1236395" y="33820"/>
                  </a:lnTo>
                  <a:lnTo>
                    <a:pt x="1227810" y="21247"/>
                  </a:lnTo>
                  <a:lnTo>
                    <a:pt x="1214958" y="12712"/>
                  </a:lnTo>
                  <a:lnTo>
                    <a:pt x="1199527" y="9575"/>
                  </a:lnTo>
                  <a:lnTo>
                    <a:pt x="1184262" y="12712"/>
                  </a:lnTo>
                  <a:lnTo>
                    <a:pt x="1171702" y="21247"/>
                  </a:lnTo>
                  <a:lnTo>
                    <a:pt x="1163167" y="33820"/>
                  </a:lnTo>
                  <a:lnTo>
                    <a:pt x="1160030" y="49085"/>
                  </a:lnTo>
                  <a:lnTo>
                    <a:pt x="1163167" y="64338"/>
                  </a:lnTo>
                  <a:lnTo>
                    <a:pt x="1171702" y="76911"/>
                  </a:lnTo>
                  <a:lnTo>
                    <a:pt x="1184262" y="85445"/>
                  </a:lnTo>
                  <a:lnTo>
                    <a:pt x="1199527" y="88582"/>
                  </a:lnTo>
                  <a:lnTo>
                    <a:pt x="1214793" y="85445"/>
                  </a:lnTo>
                  <a:lnTo>
                    <a:pt x="1227366" y="76911"/>
                  </a:lnTo>
                  <a:lnTo>
                    <a:pt x="1235900" y="64338"/>
                  </a:lnTo>
                  <a:lnTo>
                    <a:pt x="1239037" y="49085"/>
                  </a:lnTo>
                  <a:close/>
                </a:path>
                <a:path w="17748885" h="3478529">
                  <a:moveTo>
                    <a:pt x="1240231" y="1777657"/>
                  </a:moveTo>
                  <a:lnTo>
                    <a:pt x="1237068" y="1762391"/>
                  </a:lnTo>
                  <a:lnTo>
                    <a:pt x="1228407" y="1749831"/>
                  </a:lnTo>
                  <a:lnTo>
                    <a:pt x="1215491" y="1741297"/>
                  </a:lnTo>
                  <a:lnTo>
                    <a:pt x="1199527" y="1738160"/>
                  </a:lnTo>
                  <a:lnTo>
                    <a:pt x="1184363" y="1741297"/>
                  </a:lnTo>
                  <a:lnTo>
                    <a:pt x="1171702" y="1749983"/>
                  </a:lnTo>
                  <a:lnTo>
                    <a:pt x="1163167" y="1762899"/>
                  </a:lnTo>
                  <a:lnTo>
                    <a:pt x="1160030" y="1778863"/>
                  </a:lnTo>
                  <a:lnTo>
                    <a:pt x="1163193" y="1794116"/>
                  </a:lnTo>
                  <a:lnTo>
                    <a:pt x="1171841" y="1806689"/>
                  </a:lnTo>
                  <a:lnTo>
                    <a:pt x="1184744" y="1815198"/>
                  </a:lnTo>
                  <a:lnTo>
                    <a:pt x="1200734" y="1818360"/>
                  </a:lnTo>
                  <a:lnTo>
                    <a:pt x="1216494" y="1815198"/>
                  </a:lnTo>
                  <a:lnTo>
                    <a:pt x="1229017" y="1806536"/>
                  </a:lnTo>
                  <a:lnTo>
                    <a:pt x="1237259" y="1793621"/>
                  </a:lnTo>
                  <a:lnTo>
                    <a:pt x="1240231" y="1777657"/>
                  </a:lnTo>
                  <a:close/>
                </a:path>
                <a:path w="17748885" h="3478529">
                  <a:moveTo>
                    <a:pt x="1240231" y="1201864"/>
                  </a:moveTo>
                  <a:lnTo>
                    <a:pt x="1237068" y="1186599"/>
                  </a:lnTo>
                  <a:lnTo>
                    <a:pt x="1228407" y="1174038"/>
                  </a:lnTo>
                  <a:lnTo>
                    <a:pt x="1215491" y="1165504"/>
                  </a:lnTo>
                  <a:lnTo>
                    <a:pt x="1199527" y="1162367"/>
                  </a:lnTo>
                  <a:lnTo>
                    <a:pt x="1184363" y="1165504"/>
                  </a:lnTo>
                  <a:lnTo>
                    <a:pt x="1171702" y="1174178"/>
                  </a:lnTo>
                  <a:lnTo>
                    <a:pt x="1163167" y="1187107"/>
                  </a:lnTo>
                  <a:lnTo>
                    <a:pt x="1160030" y="1203058"/>
                  </a:lnTo>
                  <a:lnTo>
                    <a:pt x="1163193" y="1218323"/>
                  </a:lnTo>
                  <a:lnTo>
                    <a:pt x="1171841" y="1230896"/>
                  </a:lnTo>
                  <a:lnTo>
                    <a:pt x="1184744" y="1239405"/>
                  </a:lnTo>
                  <a:lnTo>
                    <a:pt x="1200734" y="1242568"/>
                  </a:lnTo>
                  <a:lnTo>
                    <a:pt x="1216494" y="1239405"/>
                  </a:lnTo>
                  <a:lnTo>
                    <a:pt x="1229017" y="1230744"/>
                  </a:lnTo>
                  <a:lnTo>
                    <a:pt x="1237259" y="1217815"/>
                  </a:lnTo>
                  <a:lnTo>
                    <a:pt x="1240231" y="1201864"/>
                  </a:lnTo>
                  <a:close/>
                </a:path>
                <a:path w="17748885" h="3478529">
                  <a:moveTo>
                    <a:pt x="1240231" y="624878"/>
                  </a:moveTo>
                  <a:lnTo>
                    <a:pt x="1237068" y="609612"/>
                  </a:lnTo>
                  <a:lnTo>
                    <a:pt x="1228407" y="597039"/>
                  </a:lnTo>
                  <a:lnTo>
                    <a:pt x="1215491" y="588518"/>
                  </a:lnTo>
                  <a:lnTo>
                    <a:pt x="1199527" y="585368"/>
                  </a:lnTo>
                  <a:lnTo>
                    <a:pt x="1184363" y="588518"/>
                  </a:lnTo>
                  <a:lnTo>
                    <a:pt x="1171702" y="597192"/>
                  </a:lnTo>
                  <a:lnTo>
                    <a:pt x="1163167" y="610120"/>
                  </a:lnTo>
                  <a:lnTo>
                    <a:pt x="1160030" y="626071"/>
                  </a:lnTo>
                  <a:lnTo>
                    <a:pt x="1163193" y="641337"/>
                  </a:lnTo>
                  <a:lnTo>
                    <a:pt x="1171841" y="653897"/>
                  </a:lnTo>
                  <a:lnTo>
                    <a:pt x="1184744" y="662419"/>
                  </a:lnTo>
                  <a:lnTo>
                    <a:pt x="1200734" y="665568"/>
                  </a:lnTo>
                  <a:lnTo>
                    <a:pt x="1216494" y="662419"/>
                  </a:lnTo>
                  <a:lnTo>
                    <a:pt x="1229017" y="653757"/>
                  </a:lnTo>
                  <a:lnTo>
                    <a:pt x="1237259" y="640829"/>
                  </a:lnTo>
                  <a:lnTo>
                    <a:pt x="1240231" y="624878"/>
                  </a:lnTo>
                  <a:close/>
                </a:path>
                <a:path w="17748885" h="3478529">
                  <a:moveTo>
                    <a:pt x="1806473" y="50279"/>
                  </a:moveTo>
                  <a:lnTo>
                    <a:pt x="1804276" y="36957"/>
                  </a:lnTo>
                  <a:lnTo>
                    <a:pt x="1796897" y="26339"/>
                  </a:lnTo>
                  <a:lnTo>
                    <a:pt x="1785937" y="19304"/>
                  </a:lnTo>
                  <a:lnTo>
                    <a:pt x="1772958" y="16764"/>
                  </a:lnTo>
                  <a:lnTo>
                    <a:pt x="1760143" y="19469"/>
                  </a:lnTo>
                  <a:lnTo>
                    <a:pt x="1749463" y="26784"/>
                  </a:lnTo>
                  <a:lnTo>
                    <a:pt x="1742147" y="37465"/>
                  </a:lnTo>
                  <a:lnTo>
                    <a:pt x="1739442" y="50279"/>
                  </a:lnTo>
                  <a:lnTo>
                    <a:pt x="1742147" y="63093"/>
                  </a:lnTo>
                  <a:lnTo>
                    <a:pt x="1749463" y="73774"/>
                  </a:lnTo>
                  <a:lnTo>
                    <a:pt x="1760143" y="81076"/>
                  </a:lnTo>
                  <a:lnTo>
                    <a:pt x="1772958" y="83794"/>
                  </a:lnTo>
                  <a:lnTo>
                    <a:pt x="1785772" y="81076"/>
                  </a:lnTo>
                  <a:lnTo>
                    <a:pt x="1796453" y="73774"/>
                  </a:lnTo>
                  <a:lnTo>
                    <a:pt x="1803768" y="63093"/>
                  </a:lnTo>
                  <a:lnTo>
                    <a:pt x="1806473" y="50279"/>
                  </a:lnTo>
                  <a:close/>
                </a:path>
                <a:path w="17748885" h="3478529">
                  <a:moveTo>
                    <a:pt x="1807679" y="2353449"/>
                  </a:moveTo>
                  <a:lnTo>
                    <a:pt x="1804949" y="2340140"/>
                  </a:lnTo>
                  <a:lnTo>
                    <a:pt x="1797494" y="2329510"/>
                  </a:lnTo>
                  <a:lnTo>
                    <a:pt x="1786458" y="2322474"/>
                  </a:lnTo>
                  <a:lnTo>
                    <a:pt x="1772958" y="2319934"/>
                  </a:lnTo>
                  <a:lnTo>
                    <a:pt x="1759635" y="2322665"/>
                  </a:lnTo>
                  <a:lnTo>
                    <a:pt x="1749018" y="2330107"/>
                  </a:lnTo>
                  <a:lnTo>
                    <a:pt x="1741982" y="2341143"/>
                  </a:lnTo>
                  <a:lnTo>
                    <a:pt x="1739442" y="2354656"/>
                  </a:lnTo>
                  <a:lnTo>
                    <a:pt x="1742173" y="2367965"/>
                  </a:lnTo>
                  <a:lnTo>
                    <a:pt x="1749615" y="2378595"/>
                  </a:lnTo>
                  <a:lnTo>
                    <a:pt x="1760651" y="2385631"/>
                  </a:lnTo>
                  <a:lnTo>
                    <a:pt x="1774151" y="2388171"/>
                  </a:lnTo>
                  <a:lnTo>
                    <a:pt x="1787474" y="2385441"/>
                  </a:lnTo>
                  <a:lnTo>
                    <a:pt x="1798091" y="2377998"/>
                  </a:lnTo>
                  <a:lnTo>
                    <a:pt x="1805127" y="2366962"/>
                  </a:lnTo>
                  <a:lnTo>
                    <a:pt x="1807679" y="2353449"/>
                  </a:lnTo>
                  <a:close/>
                </a:path>
                <a:path w="17748885" h="3478529">
                  <a:moveTo>
                    <a:pt x="1807679" y="1777657"/>
                  </a:moveTo>
                  <a:lnTo>
                    <a:pt x="1804949" y="1764347"/>
                  </a:lnTo>
                  <a:lnTo>
                    <a:pt x="1797494" y="1753717"/>
                  </a:lnTo>
                  <a:lnTo>
                    <a:pt x="1786458" y="1746681"/>
                  </a:lnTo>
                  <a:lnTo>
                    <a:pt x="1772958" y="1744141"/>
                  </a:lnTo>
                  <a:lnTo>
                    <a:pt x="1759635" y="1746872"/>
                  </a:lnTo>
                  <a:lnTo>
                    <a:pt x="1749018" y="1754314"/>
                  </a:lnTo>
                  <a:lnTo>
                    <a:pt x="1741982" y="1765350"/>
                  </a:lnTo>
                  <a:lnTo>
                    <a:pt x="1739442" y="1778863"/>
                  </a:lnTo>
                  <a:lnTo>
                    <a:pt x="1742173" y="1792173"/>
                  </a:lnTo>
                  <a:lnTo>
                    <a:pt x="1749615" y="1802803"/>
                  </a:lnTo>
                  <a:lnTo>
                    <a:pt x="1760651" y="1809826"/>
                  </a:lnTo>
                  <a:lnTo>
                    <a:pt x="1774151" y="1812378"/>
                  </a:lnTo>
                  <a:lnTo>
                    <a:pt x="1787474" y="1809648"/>
                  </a:lnTo>
                  <a:lnTo>
                    <a:pt x="1798091" y="1802206"/>
                  </a:lnTo>
                  <a:lnTo>
                    <a:pt x="1805127" y="1791169"/>
                  </a:lnTo>
                  <a:lnTo>
                    <a:pt x="1807679" y="1777657"/>
                  </a:lnTo>
                  <a:close/>
                </a:path>
                <a:path w="17748885" h="3478529">
                  <a:moveTo>
                    <a:pt x="1807679" y="1201864"/>
                  </a:moveTo>
                  <a:lnTo>
                    <a:pt x="1804949" y="1188542"/>
                  </a:lnTo>
                  <a:lnTo>
                    <a:pt x="1797494" y="1177925"/>
                  </a:lnTo>
                  <a:lnTo>
                    <a:pt x="1786458" y="1170889"/>
                  </a:lnTo>
                  <a:lnTo>
                    <a:pt x="1772958" y="1168349"/>
                  </a:lnTo>
                  <a:lnTo>
                    <a:pt x="1759635" y="1171079"/>
                  </a:lnTo>
                  <a:lnTo>
                    <a:pt x="1749018" y="1178521"/>
                  </a:lnTo>
                  <a:lnTo>
                    <a:pt x="1741982" y="1189558"/>
                  </a:lnTo>
                  <a:lnTo>
                    <a:pt x="1739442" y="1203058"/>
                  </a:lnTo>
                  <a:lnTo>
                    <a:pt x="1742173" y="1216380"/>
                  </a:lnTo>
                  <a:lnTo>
                    <a:pt x="1749615" y="1227010"/>
                  </a:lnTo>
                  <a:lnTo>
                    <a:pt x="1760651" y="1234033"/>
                  </a:lnTo>
                  <a:lnTo>
                    <a:pt x="1774151" y="1236586"/>
                  </a:lnTo>
                  <a:lnTo>
                    <a:pt x="1787474" y="1233855"/>
                  </a:lnTo>
                  <a:lnTo>
                    <a:pt x="1798091" y="1226400"/>
                  </a:lnTo>
                  <a:lnTo>
                    <a:pt x="1805127" y="1215364"/>
                  </a:lnTo>
                  <a:lnTo>
                    <a:pt x="1807679" y="1201864"/>
                  </a:lnTo>
                  <a:close/>
                </a:path>
                <a:path w="17748885" h="3478529">
                  <a:moveTo>
                    <a:pt x="1807679" y="626071"/>
                  </a:moveTo>
                  <a:lnTo>
                    <a:pt x="1804949" y="612749"/>
                  </a:lnTo>
                  <a:lnTo>
                    <a:pt x="1797494" y="602132"/>
                  </a:lnTo>
                  <a:lnTo>
                    <a:pt x="1786458" y="595096"/>
                  </a:lnTo>
                  <a:lnTo>
                    <a:pt x="1772958" y="592556"/>
                  </a:lnTo>
                  <a:lnTo>
                    <a:pt x="1759635" y="595287"/>
                  </a:lnTo>
                  <a:lnTo>
                    <a:pt x="1749018" y="602729"/>
                  </a:lnTo>
                  <a:lnTo>
                    <a:pt x="1741982" y="613765"/>
                  </a:lnTo>
                  <a:lnTo>
                    <a:pt x="1739442" y="627265"/>
                  </a:lnTo>
                  <a:lnTo>
                    <a:pt x="1742173" y="640588"/>
                  </a:lnTo>
                  <a:lnTo>
                    <a:pt x="1749615" y="651205"/>
                  </a:lnTo>
                  <a:lnTo>
                    <a:pt x="1760651" y="658241"/>
                  </a:lnTo>
                  <a:lnTo>
                    <a:pt x="1774151" y="660781"/>
                  </a:lnTo>
                  <a:lnTo>
                    <a:pt x="1787474" y="658050"/>
                  </a:lnTo>
                  <a:lnTo>
                    <a:pt x="1798091" y="650608"/>
                  </a:lnTo>
                  <a:lnTo>
                    <a:pt x="1805127" y="639572"/>
                  </a:lnTo>
                  <a:lnTo>
                    <a:pt x="1807679" y="626071"/>
                  </a:lnTo>
                  <a:close/>
                </a:path>
                <a:path w="17748885" h="3478529">
                  <a:moveTo>
                    <a:pt x="15721787" y="3437547"/>
                  </a:moveTo>
                  <a:lnTo>
                    <a:pt x="15718828" y="3421811"/>
                  </a:lnTo>
                  <a:lnTo>
                    <a:pt x="15710637" y="3408972"/>
                  </a:lnTo>
                  <a:lnTo>
                    <a:pt x="15698254" y="3400298"/>
                  </a:lnTo>
                  <a:lnTo>
                    <a:pt x="15682735" y="3397123"/>
                  </a:lnTo>
                  <a:lnTo>
                    <a:pt x="15666987" y="3400082"/>
                  </a:lnTo>
                  <a:lnTo>
                    <a:pt x="15654135" y="3408273"/>
                  </a:lnTo>
                  <a:lnTo>
                    <a:pt x="15645460" y="3420643"/>
                  </a:lnTo>
                  <a:lnTo>
                    <a:pt x="15642273" y="3436150"/>
                  </a:lnTo>
                  <a:lnTo>
                    <a:pt x="15645232" y="3451872"/>
                  </a:lnTo>
                  <a:lnTo>
                    <a:pt x="15653436" y="3464725"/>
                  </a:lnTo>
                  <a:lnTo>
                    <a:pt x="15665819" y="3473386"/>
                  </a:lnTo>
                  <a:lnTo>
                    <a:pt x="15681338" y="3476574"/>
                  </a:lnTo>
                  <a:lnTo>
                    <a:pt x="15697073" y="3473615"/>
                  </a:lnTo>
                  <a:lnTo>
                    <a:pt x="15709938" y="3465423"/>
                  </a:lnTo>
                  <a:lnTo>
                    <a:pt x="15718612" y="3453053"/>
                  </a:lnTo>
                  <a:lnTo>
                    <a:pt x="15721787" y="3437547"/>
                  </a:lnTo>
                  <a:close/>
                </a:path>
                <a:path w="17748885" h="3478529">
                  <a:moveTo>
                    <a:pt x="15721787" y="2767076"/>
                  </a:moveTo>
                  <a:lnTo>
                    <a:pt x="15718828" y="2751353"/>
                  </a:lnTo>
                  <a:lnTo>
                    <a:pt x="15710637" y="2738501"/>
                  </a:lnTo>
                  <a:lnTo>
                    <a:pt x="15698254" y="2729827"/>
                  </a:lnTo>
                  <a:lnTo>
                    <a:pt x="15682735" y="2726652"/>
                  </a:lnTo>
                  <a:lnTo>
                    <a:pt x="15666987" y="2729611"/>
                  </a:lnTo>
                  <a:lnTo>
                    <a:pt x="15654135" y="2737802"/>
                  </a:lnTo>
                  <a:lnTo>
                    <a:pt x="15645460" y="2750172"/>
                  </a:lnTo>
                  <a:lnTo>
                    <a:pt x="15642273" y="2765679"/>
                  </a:lnTo>
                  <a:lnTo>
                    <a:pt x="15645232" y="2781401"/>
                  </a:lnTo>
                  <a:lnTo>
                    <a:pt x="15653436" y="2794254"/>
                  </a:lnTo>
                  <a:lnTo>
                    <a:pt x="15665819" y="2802928"/>
                  </a:lnTo>
                  <a:lnTo>
                    <a:pt x="15681338" y="2806103"/>
                  </a:lnTo>
                  <a:lnTo>
                    <a:pt x="15697073" y="2803144"/>
                  </a:lnTo>
                  <a:lnTo>
                    <a:pt x="15709938" y="2794952"/>
                  </a:lnTo>
                  <a:lnTo>
                    <a:pt x="15718612" y="2782582"/>
                  </a:lnTo>
                  <a:lnTo>
                    <a:pt x="15721787" y="2767076"/>
                  </a:lnTo>
                  <a:close/>
                </a:path>
                <a:path w="17748885" h="3478529">
                  <a:moveTo>
                    <a:pt x="15721787" y="2096604"/>
                  </a:moveTo>
                  <a:lnTo>
                    <a:pt x="15718828" y="2080882"/>
                  </a:lnTo>
                  <a:lnTo>
                    <a:pt x="15710637" y="2068029"/>
                  </a:lnTo>
                  <a:lnTo>
                    <a:pt x="15698254" y="2059368"/>
                  </a:lnTo>
                  <a:lnTo>
                    <a:pt x="15682735" y="2056180"/>
                  </a:lnTo>
                  <a:lnTo>
                    <a:pt x="15666987" y="2059152"/>
                  </a:lnTo>
                  <a:lnTo>
                    <a:pt x="15654135" y="2067331"/>
                  </a:lnTo>
                  <a:lnTo>
                    <a:pt x="15645460" y="2079701"/>
                  </a:lnTo>
                  <a:lnTo>
                    <a:pt x="15642273" y="2095207"/>
                  </a:lnTo>
                  <a:lnTo>
                    <a:pt x="15645232" y="2110943"/>
                  </a:lnTo>
                  <a:lnTo>
                    <a:pt x="15653436" y="2123783"/>
                  </a:lnTo>
                  <a:lnTo>
                    <a:pt x="15665819" y="2132457"/>
                  </a:lnTo>
                  <a:lnTo>
                    <a:pt x="15681338" y="2135632"/>
                  </a:lnTo>
                  <a:lnTo>
                    <a:pt x="15697073" y="2132673"/>
                  </a:lnTo>
                  <a:lnTo>
                    <a:pt x="15709938" y="2124481"/>
                  </a:lnTo>
                  <a:lnTo>
                    <a:pt x="15718612" y="2112111"/>
                  </a:lnTo>
                  <a:lnTo>
                    <a:pt x="15721787" y="2096604"/>
                  </a:lnTo>
                  <a:close/>
                </a:path>
                <a:path w="17748885" h="3478529">
                  <a:moveTo>
                    <a:pt x="15721787" y="1426146"/>
                  </a:moveTo>
                  <a:lnTo>
                    <a:pt x="15718828" y="1410411"/>
                  </a:lnTo>
                  <a:lnTo>
                    <a:pt x="15710637" y="1397571"/>
                  </a:lnTo>
                  <a:lnTo>
                    <a:pt x="15698254" y="1388897"/>
                  </a:lnTo>
                  <a:lnTo>
                    <a:pt x="15682735" y="1385722"/>
                  </a:lnTo>
                  <a:lnTo>
                    <a:pt x="15666987" y="1388681"/>
                  </a:lnTo>
                  <a:lnTo>
                    <a:pt x="15654135" y="1396873"/>
                  </a:lnTo>
                  <a:lnTo>
                    <a:pt x="15645460" y="1409242"/>
                  </a:lnTo>
                  <a:lnTo>
                    <a:pt x="15642273" y="1424749"/>
                  </a:lnTo>
                  <a:lnTo>
                    <a:pt x="15645232" y="1440472"/>
                  </a:lnTo>
                  <a:lnTo>
                    <a:pt x="15653436" y="1453324"/>
                  </a:lnTo>
                  <a:lnTo>
                    <a:pt x="15665819" y="1461985"/>
                  </a:lnTo>
                  <a:lnTo>
                    <a:pt x="15681338" y="1465173"/>
                  </a:lnTo>
                  <a:lnTo>
                    <a:pt x="15697073" y="1462201"/>
                  </a:lnTo>
                  <a:lnTo>
                    <a:pt x="15709938" y="1454023"/>
                  </a:lnTo>
                  <a:lnTo>
                    <a:pt x="15718612" y="1441653"/>
                  </a:lnTo>
                  <a:lnTo>
                    <a:pt x="15721787" y="1426146"/>
                  </a:lnTo>
                  <a:close/>
                </a:path>
                <a:path w="17748885" h="3478529">
                  <a:moveTo>
                    <a:pt x="15723184" y="755675"/>
                  </a:moveTo>
                  <a:lnTo>
                    <a:pt x="15718828" y="740168"/>
                  </a:lnTo>
                  <a:lnTo>
                    <a:pt x="15710281" y="727798"/>
                  </a:lnTo>
                  <a:lnTo>
                    <a:pt x="15698077" y="719607"/>
                  </a:lnTo>
                  <a:lnTo>
                    <a:pt x="15682735" y="716648"/>
                  </a:lnTo>
                  <a:lnTo>
                    <a:pt x="15666987" y="719797"/>
                  </a:lnTo>
                  <a:lnTo>
                    <a:pt x="15654135" y="728319"/>
                  </a:lnTo>
                  <a:lnTo>
                    <a:pt x="15645460" y="740752"/>
                  </a:lnTo>
                  <a:lnTo>
                    <a:pt x="15642273" y="755675"/>
                  </a:lnTo>
                  <a:lnTo>
                    <a:pt x="15645460" y="770597"/>
                  </a:lnTo>
                  <a:lnTo>
                    <a:pt x="15654135" y="783031"/>
                  </a:lnTo>
                  <a:lnTo>
                    <a:pt x="15666987" y="791540"/>
                  </a:lnTo>
                  <a:lnTo>
                    <a:pt x="15682735" y="794702"/>
                  </a:lnTo>
                  <a:lnTo>
                    <a:pt x="15698470" y="791540"/>
                  </a:lnTo>
                  <a:lnTo>
                    <a:pt x="15711335" y="783031"/>
                  </a:lnTo>
                  <a:lnTo>
                    <a:pt x="15720009" y="770597"/>
                  </a:lnTo>
                  <a:lnTo>
                    <a:pt x="15723184" y="755675"/>
                  </a:lnTo>
                  <a:close/>
                </a:path>
                <a:path w="17748885" h="3478529">
                  <a:moveTo>
                    <a:pt x="15723184" y="85204"/>
                  </a:moveTo>
                  <a:lnTo>
                    <a:pt x="15718828" y="69697"/>
                  </a:lnTo>
                  <a:lnTo>
                    <a:pt x="15710281" y="57327"/>
                  </a:lnTo>
                  <a:lnTo>
                    <a:pt x="15698077" y="49136"/>
                  </a:lnTo>
                  <a:lnTo>
                    <a:pt x="15682735" y="46177"/>
                  </a:lnTo>
                  <a:lnTo>
                    <a:pt x="15666987" y="49339"/>
                  </a:lnTo>
                  <a:lnTo>
                    <a:pt x="15654135" y="57848"/>
                  </a:lnTo>
                  <a:lnTo>
                    <a:pt x="15645460" y="70281"/>
                  </a:lnTo>
                  <a:lnTo>
                    <a:pt x="15642273" y="85204"/>
                  </a:lnTo>
                  <a:lnTo>
                    <a:pt x="15645460" y="100126"/>
                  </a:lnTo>
                  <a:lnTo>
                    <a:pt x="15654135" y="112560"/>
                  </a:lnTo>
                  <a:lnTo>
                    <a:pt x="15666987" y="121081"/>
                  </a:lnTo>
                  <a:lnTo>
                    <a:pt x="15682735" y="124231"/>
                  </a:lnTo>
                  <a:lnTo>
                    <a:pt x="15698470" y="121081"/>
                  </a:lnTo>
                  <a:lnTo>
                    <a:pt x="15711335" y="112560"/>
                  </a:lnTo>
                  <a:lnTo>
                    <a:pt x="15720009" y="100126"/>
                  </a:lnTo>
                  <a:lnTo>
                    <a:pt x="15723184" y="85204"/>
                  </a:lnTo>
                  <a:close/>
                </a:path>
                <a:path w="17748885" h="3478529">
                  <a:moveTo>
                    <a:pt x="16390036" y="3438931"/>
                  </a:moveTo>
                  <a:lnTo>
                    <a:pt x="16387648" y="3422421"/>
                  </a:lnTo>
                  <a:lnTo>
                    <a:pt x="16379393" y="3409315"/>
                  </a:lnTo>
                  <a:lnTo>
                    <a:pt x="16366681" y="3400907"/>
                  </a:lnTo>
                  <a:lnTo>
                    <a:pt x="16350971" y="3398507"/>
                  </a:lnTo>
                  <a:lnTo>
                    <a:pt x="16335236" y="3401479"/>
                  </a:lnTo>
                  <a:lnTo>
                    <a:pt x="16322370" y="3409658"/>
                  </a:lnTo>
                  <a:lnTo>
                    <a:pt x="16313696" y="3422040"/>
                  </a:lnTo>
                  <a:lnTo>
                    <a:pt x="16313607" y="3422421"/>
                  </a:lnTo>
                  <a:lnTo>
                    <a:pt x="16310509" y="3437547"/>
                  </a:lnTo>
                  <a:lnTo>
                    <a:pt x="16313480" y="3453269"/>
                  </a:lnTo>
                  <a:lnTo>
                    <a:pt x="16321672" y="3466122"/>
                  </a:lnTo>
                  <a:lnTo>
                    <a:pt x="16334054" y="3474783"/>
                  </a:lnTo>
                  <a:lnTo>
                    <a:pt x="16349574" y="3477971"/>
                  </a:lnTo>
                  <a:lnTo>
                    <a:pt x="16365309" y="3474999"/>
                  </a:lnTo>
                  <a:lnTo>
                    <a:pt x="16378174" y="3466808"/>
                  </a:lnTo>
                  <a:lnTo>
                    <a:pt x="16386848" y="3454438"/>
                  </a:lnTo>
                  <a:lnTo>
                    <a:pt x="16390036" y="3438931"/>
                  </a:lnTo>
                  <a:close/>
                </a:path>
                <a:path w="17748885" h="3478529">
                  <a:moveTo>
                    <a:pt x="16397008" y="2768473"/>
                  </a:moveTo>
                  <a:lnTo>
                    <a:pt x="16393935" y="2749689"/>
                  </a:lnTo>
                  <a:lnTo>
                    <a:pt x="16383927" y="2734322"/>
                  </a:lnTo>
                  <a:lnTo>
                    <a:pt x="16368954" y="2724162"/>
                  </a:lnTo>
                  <a:lnTo>
                    <a:pt x="16350971" y="2721076"/>
                  </a:lnTo>
                  <a:lnTo>
                    <a:pt x="16332962" y="2724734"/>
                  </a:lnTo>
                  <a:lnTo>
                    <a:pt x="16317837" y="2734665"/>
                  </a:lnTo>
                  <a:lnTo>
                    <a:pt x="16307410" y="2749308"/>
                  </a:lnTo>
                  <a:lnTo>
                    <a:pt x="16307334" y="2749689"/>
                  </a:lnTo>
                  <a:lnTo>
                    <a:pt x="16303536" y="2767076"/>
                  </a:lnTo>
                  <a:lnTo>
                    <a:pt x="16307194" y="2785059"/>
                  </a:lnTo>
                  <a:lnTo>
                    <a:pt x="16317138" y="2800185"/>
                  </a:lnTo>
                  <a:lnTo>
                    <a:pt x="16331781" y="2810586"/>
                  </a:lnTo>
                  <a:lnTo>
                    <a:pt x="16349574" y="2814472"/>
                  </a:lnTo>
                  <a:lnTo>
                    <a:pt x="16367582" y="2810802"/>
                  </a:lnTo>
                  <a:lnTo>
                    <a:pt x="16382708" y="2800870"/>
                  </a:lnTo>
                  <a:lnTo>
                    <a:pt x="16393122" y="2786240"/>
                  </a:lnTo>
                  <a:lnTo>
                    <a:pt x="16397008" y="2768473"/>
                  </a:lnTo>
                  <a:close/>
                </a:path>
                <a:path w="17748885" h="3478529">
                  <a:moveTo>
                    <a:pt x="16397008" y="2098001"/>
                  </a:moveTo>
                  <a:lnTo>
                    <a:pt x="16393935" y="2079231"/>
                  </a:lnTo>
                  <a:lnTo>
                    <a:pt x="16383927" y="2063851"/>
                  </a:lnTo>
                  <a:lnTo>
                    <a:pt x="16368954" y="2053704"/>
                  </a:lnTo>
                  <a:lnTo>
                    <a:pt x="16350971" y="2050605"/>
                  </a:lnTo>
                  <a:lnTo>
                    <a:pt x="16332962" y="2054263"/>
                  </a:lnTo>
                  <a:lnTo>
                    <a:pt x="16317837" y="2064194"/>
                  </a:lnTo>
                  <a:lnTo>
                    <a:pt x="16307410" y="2078837"/>
                  </a:lnTo>
                  <a:lnTo>
                    <a:pt x="16307334" y="2079231"/>
                  </a:lnTo>
                  <a:lnTo>
                    <a:pt x="16303536" y="2096604"/>
                  </a:lnTo>
                  <a:lnTo>
                    <a:pt x="16307194" y="2114600"/>
                  </a:lnTo>
                  <a:lnTo>
                    <a:pt x="16317138" y="2129713"/>
                  </a:lnTo>
                  <a:lnTo>
                    <a:pt x="16331781" y="2140127"/>
                  </a:lnTo>
                  <a:lnTo>
                    <a:pt x="16349574" y="2144001"/>
                  </a:lnTo>
                  <a:lnTo>
                    <a:pt x="16367582" y="2140343"/>
                  </a:lnTo>
                  <a:lnTo>
                    <a:pt x="16382708" y="2130412"/>
                  </a:lnTo>
                  <a:lnTo>
                    <a:pt x="16393122" y="2115769"/>
                  </a:lnTo>
                  <a:lnTo>
                    <a:pt x="16397008" y="2098001"/>
                  </a:lnTo>
                  <a:close/>
                </a:path>
                <a:path w="17748885" h="3478529">
                  <a:moveTo>
                    <a:pt x="16397008" y="1427530"/>
                  </a:moveTo>
                  <a:lnTo>
                    <a:pt x="16393935" y="1408760"/>
                  </a:lnTo>
                  <a:lnTo>
                    <a:pt x="16383927" y="1393380"/>
                  </a:lnTo>
                  <a:lnTo>
                    <a:pt x="16368954" y="1383233"/>
                  </a:lnTo>
                  <a:lnTo>
                    <a:pt x="16350971" y="1380147"/>
                  </a:lnTo>
                  <a:lnTo>
                    <a:pt x="16332962" y="1383804"/>
                  </a:lnTo>
                  <a:lnTo>
                    <a:pt x="16317837" y="1393736"/>
                  </a:lnTo>
                  <a:lnTo>
                    <a:pt x="16307410" y="1408366"/>
                  </a:lnTo>
                  <a:lnTo>
                    <a:pt x="16307334" y="1408760"/>
                  </a:lnTo>
                  <a:lnTo>
                    <a:pt x="16303536" y="1426146"/>
                  </a:lnTo>
                  <a:lnTo>
                    <a:pt x="16307194" y="1444129"/>
                  </a:lnTo>
                  <a:lnTo>
                    <a:pt x="16317138" y="1459242"/>
                  </a:lnTo>
                  <a:lnTo>
                    <a:pt x="16331781" y="1469656"/>
                  </a:lnTo>
                  <a:lnTo>
                    <a:pt x="16349574" y="1473530"/>
                  </a:lnTo>
                  <a:lnTo>
                    <a:pt x="16367582" y="1469872"/>
                  </a:lnTo>
                  <a:lnTo>
                    <a:pt x="16382708" y="1459941"/>
                  </a:lnTo>
                  <a:lnTo>
                    <a:pt x="16393122" y="1445310"/>
                  </a:lnTo>
                  <a:lnTo>
                    <a:pt x="16397008" y="1427530"/>
                  </a:lnTo>
                  <a:close/>
                </a:path>
                <a:path w="17748885" h="3478529">
                  <a:moveTo>
                    <a:pt x="16397008" y="755675"/>
                  </a:moveTo>
                  <a:lnTo>
                    <a:pt x="16393935" y="737311"/>
                  </a:lnTo>
                  <a:lnTo>
                    <a:pt x="16383927" y="722744"/>
                  </a:lnTo>
                  <a:lnTo>
                    <a:pt x="16368954" y="713143"/>
                  </a:lnTo>
                  <a:lnTo>
                    <a:pt x="16350971" y="709676"/>
                  </a:lnTo>
                  <a:lnTo>
                    <a:pt x="16332594" y="713333"/>
                  </a:lnTo>
                  <a:lnTo>
                    <a:pt x="16318014" y="723265"/>
                  </a:lnTo>
                  <a:lnTo>
                    <a:pt x="16308400" y="737895"/>
                  </a:lnTo>
                  <a:lnTo>
                    <a:pt x="16304933" y="755675"/>
                  </a:lnTo>
                  <a:lnTo>
                    <a:pt x="16308591" y="773442"/>
                  </a:lnTo>
                  <a:lnTo>
                    <a:pt x="16318535" y="788085"/>
                  </a:lnTo>
                  <a:lnTo>
                    <a:pt x="16333178" y="798017"/>
                  </a:lnTo>
                  <a:lnTo>
                    <a:pt x="16350971" y="801674"/>
                  </a:lnTo>
                  <a:lnTo>
                    <a:pt x="16368751" y="798017"/>
                  </a:lnTo>
                  <a:lnTo>
                    <a:pt x="16383407" y="788085"/>
                  </a:lnTo>
                  <a:lnTo>
                    <a:pt x="16393338" y="773442"/>
                  </a:lnTo>
                  <a:lnTo>
                    <a:pt x="16397008" y="755675"/>
                  </a:lnTo>
                  <a:close/>
                </a:path>
                <a:path w="17748885" h="3478529">
                  <a:moveTo>
                    <a:pt x="16397008" y="85204"/>
                  </a:moveTo>
                  <a:lnTo>
                    <a:pt x="16394125" y="66852"/>
                  </a:lnTo>
                  <a:lnTo>
                    <a:pt x="16384448" y="52273"/>
                  </a:lnTo>
                  <a:lnTo>
                    <a:pt x="16369538" y="42672"/>
                  </a:lnTo>
                  <a:lnTo>
                    <a:pt x="16350971" y="39204"/>
                  </a:lnTo>
                  <a:lnTo>
                    <a:pt x="16332594" y="42862"/>
                  </a:lnTo>
                  <a:lnTo>
                    <a:pt x="16318014" y="52793"/>
                  </a:lnTo>
                  <a:lnTo>
                    <a:pt x="16308400" y="67437"/>
                  </a:lnTo>
                  <a:lnTo>
                    <a:pt x="16304933" y="85204"/>
                  </a:lnTo>
                  <a:lnTo>
                    <a:pt x="16308591" y="102984"/>
                  </a:lnTo>
                  <a:lnTo>
                    <a:pt x="16318535" y="117614"/>
                  </a:lnTo>
                  <a:lnTo>
                    <a:pt x="16333178" y="127546"/>
                  </a:lnTo>
                  <a:lnTo>
                    <a:pt x="16350971" y="131203"/>
                  </a:lnTo>
                  <a:lnTo>
                    <a:pt x="16368751" y="127546"/>
                  </a:lnTo>
                  <a:lnTo>
                    <a:pt x="16383407" y="117614"/>
                  </a:lnTo>
                  <a:lnTo>
                    <a:pt x="16393338" y="102984"/>
                  </a:lnTo>
                  <a:lnTo>
                    <a:pt x="16397008" y="85204"/>
                  </a:lnTo>
                  <a:close/>
                </a:path>
                <a:path w="17748885" h="3478529">
                  <a:moveTo>
                    <a:pt x="17058272" y="3438931"/>
                  </a:moveTo>
                  <a:lnTo>
                    <a:pt x="17055300" y="3423208"/>
                  </a:lnTo>
                  <a:lnTo>
                    <a:pt x="17047109" y="3410356"/>
                  </a:lnTo>
                  <a:lnTo>
                    <a:pt x="17034726" y="3401695"/>
                  </a:lnTo>
                  <a:lnTo>
                    <a:pt x="17019207" y="3398507"/>
                  </a:lnTo>
                  <a:lnTo>
                    <a:pt x="17003472" y="3401479"/>
                  </a:lnTo>
                  <a:lnTo>
                    <a:pt x="16990606" y="3409658"/>
                  </a:lnTo>
                  <a:lnTo>
                    <a:pt x="16981932" y="3422040"/>
                  </a:lnTo>
                  <a:lnTo>
                    <a:pt x="16978745" y="3437547"/>
                  </a:lnTo>
                  <a:lnTo>
                    <a:pt x="16981716" y="3453269"/>
                  </a:lnTo>
                  <a:lnTo>
                    <a:pt x="16989908" y="3466122"/>
                  </a:lnTo>
                  <a:lnTo>
                    <a:pt x="17002290" y="3474783"/>
                  </a:lnTo>
                  <a:lnTo>
                    <a:pt x="17017810" y="3477971"/>
                  </a:lnTo>
                  <a:lnTo>
                    <a:pt x="17033545" y="3474999"/>
                  </a:lnTo>
                  <a:lnTo>
                    <a:pt x="17046410" y="3466808"/>
                  </a:lnTo>
                  <a:lnTo>
                    <a:pt x="17055084" y="3454438"/>
                  </a:lnTo>
                  <a:lnTo>
                    <a:pt x="17058272" y="3438931"/>
                  </a:lnTo>
                  <a:close/>
                </a:path>
                <a:path w="17748885" h="3478529">
                  <a:moveTo>
                    <a:pt x="17065244" y="2768473"/>
                  </a:moveTo>
                  <a:lnTo>
                    <a:pt x="17061587" y="2749893"/>
                  </a:lnTo>
                  <a:lnTo>
                    <a:pt x="17051643" y="2734843"/>
                  </a:lnTo>
                  <a:lnTo>
                    <a:pt x="17036885" y="2724734"/>
                  </a:lnTo>
                  <a:lnTo>
                    <a:pt x="17019207" y="2721076"/>
                  </a:lnTo>
                  <a:lnTo>
                    <a:pt x="17001198" y="2724734"/>
                  </a:lnTo>
                  <a:lnTo>
                    <a:pt x="16986073" y="2734665"/>
                  </a:lnTo>
                  <a:lnTo>
                    <a:pt x="16985946" y="2734843"/>
                  </a:lnTo>
                  <a:lnTo>
                    <a:pt x="16975659" y="2749308"/>
                  </a:lnTo>
                  <a:lnTo>
                    <a:pt x="16971772" y="2767076"/>
                  </a:lnTo>
                  <a:lnTo>
                    <a:pt x="16975430" y="2785059"/>
                  </a:lnTo>
                  <a:lnTo>
                    <a:pt x="16985374" y="2800185"/>
                  </a:lnTo>
                  <a:lnTo>
                    <a:pt x="17000030" y="2810586"/>
                  </a:lnTo>
                  <a:lnTo>
                    <a:pt x="17017810" y="2814472"/>
                  </a:lnTo>
                  <a:lnTo>
                    <a:pt x="17035818" y="2810802"/>
                  </a:lnTo>
                  <a:lnTo>
                    <a:pt x="17050944" y="2800870"/>
                  </a:lnTo>
                  <a:lnTo>
                    <a:pt x="17061358" y="2786240"/>
                  </a:lnTo>
                  <a:lnTo>
                    <a:pt x="17065244" y="2768473"/>
                  </a:lnTo>
                  <a:close/>
                </a:path>
                <a:path w="17748885" h="3478529">
                  <a:moveTo>
                    <a:pt x="17065244" y="85204"/>
                  </a:moveTo>
                  <a:lnTo>
                    <a:pt x="17062361" y="67437"/>
                  </a:lnTo>
                  <a:lnTo>
                    <a:pt x="17052684" y="52793"/>
                  </a:lnTo>
                  <a:lnTo>
                    <a:pt x="17037774" y="42862"/>
                  </a:lnTo>
                  <a:lnTo>
                    <a:pt x="17019207" y="39204"/>
                  </a:lnTo>
                  <a:lnTo>
                    <a:pt x="17001414" y="42672"/>
                  </a:lnTo>
                  <a:lnTo>
                    <a:pt x="16986771" y="52273"/>
                  </a:lnTo>
                  <a:lnTo>
                    <a:pt x="16976827" y="66852"/>
                  </a:lnTo>
                  <a:lnTo>
                    <a:pt x="16976713" y="67437"/>
                  </a:lnTo>
                  <a:lnTo>
                    <a:pt x="16973169" y="85204"/>
                  </a:lnTo>
                  <a:lnTo>
                    <a:pt x="16976636" y="102984"/>
                  </a:lnTo>
                  <a:lnTo>
                    <a:pt x="16986250" y="117614"/>
                  </a:lnTo>
                  <a:lnTo>
                    <a:pt x="17000830" y="127546"/>
                  </a:lnTo>
                  <a:lnTo>
                    <a:pt x="17019207" y="131203"/>
                  </a:lnTo>
                  <a:lnTo>
                    <a:pt x="17037584" y="127736"/>
                  </a:lnTo>
                  <a:lnTo>
                    <a:pt x="17052163" y="118135"/>
                  </a:lnTo>
                  <a:lnTo>
                    <a:pt x="17061777" y="103568"/>
                  </a:lnTo>
                  <a:lnTo>
                    <a:pt x="17061892" y="102984"/>
                  </a:lnTo>
                  <a:lnTo>
                    <a:pt x="17065244" y="85204"/>
                  </a:lnTo>
                  <a:close/>
                </a:path>
                <a:path w="17748885" h="3478529">
                  <a:moveTo>
                    <a:pt x="17072217" y="2098001"/>
                  </a:moveTo>
                  <a:lnTo>
                    <a:pt x="17068051" y="2077161"/>
                  </a:lnTo>
                  <a:lnTo>
                    <a:pt x="17056697" y="2059838"/>
                  </a:lnTo>
                  <a:lnTo>
                    <a:pt x="17039844" y="2048014"/>
                  </a:lnTo>
                  <a:lnTo>
                    <a:pt x="17019207" y="2043633"/>
                  </a:lnTo>
                  <a:lnTo>
                    <a:pt x="16998341" y="2047798"/>
                  </a:lnTo>
                  <a:lnTo>
                    <a:pt x="16981018" y="2059152"/>
                  </a:lnTo>
                  <a:lnTo>
                    <a:pt x="16969182" y="2075980"/>
                  </a:lnTo>
                  <a:lnTo>
                    <a:pt x="16964800" y="2096604"/>
                  </a:lnTo>
                  <a:lnTo>
                    <a:pt x="16968966" y="2117445"/>
                  </a:lnTo>
                  <a:lnTo>
                    <a:pt x="16980319" y="2134768"/>
                  </a:lnTo>
                  <a:lnTo>
                    <a:pt x="16997172" y="2146592"/>
                  </a:lnTo>
                  <a:lnTo>
                    <a:pt x="17017810" y="2150973"/>
                  </a:lnTo>
                  <a:lnTo>
                    <a:pt x="17038676" y="2146808"/>
                  </a:lnTo>
                  <a:lnTo>
                    <a:pt x="17055999" y="2135467"/>
                  </a:lnTo>
                  <a:lnTo>
                    <a:pt x="17067835" y="2118626"/>
                  </a:lnTo>
                  <a:lnTo>
                    <a:pt x="17072217" y="2098001"/>
                  </a:lnTo>
                  <a:close/>
                </a:path>
                <a:path w="17748885" h="3478529">
                  <a:moveTo>
                    <a:pt x="17072217" y="1427530"/>
                  </a:moveTo>
                  <a:lnTo>
                    <a:pt x="17068051" y="1406690"/>
                  </a:lnTo>
                  <a:lnTo>
                    <a:pt x="17056697" y="1389380"/>
                  </a:lnTo>
                  <a:lnTo>
                    <a:pt x="17039844" y="1377556"/>
                  </a:lnTo>
                  <a:lnTo>
                    <a:pt x="17019207" y="1373174"/>
                  </a:lnTo>
                  <a:lnTo>
                    <a:pt x="16998341" y="1377327"/>
                  </a:lnTo>
                  <a:lnTo>
                    <a:pt x="16981018" y="1388681"/>
                  </a:lnTo>
                  <a:lnTo>
                    <a:pt x="16969182" y="1405521"/>
                  </a:lnTo>
                  <a:lnTo>
                    <a:pt x="16964800" y="1426146"/>
                  </a:lnTo>
                  <a:lnTo>
                    <a:pt x="16968966" y="1446987"/>
                  </a:lnTo>
                  <a:lnTo>
                    <a:pt x="16980319" y="1464297"/>
                  </a:lnTo>
                  <a:lnTo>
                    <a:pt x="16997172" y="1476121"/>
                  </a:lnTo>
                  <a:lnTo>
                    <a:pt x="17017810" y="1480502"/>
                  </a:lnTo>
                  <a:lnTo>
                    <a:pt x="17038676" y="1476336"/>
                  </a:lnTo>
                  <a:lnTo>
                    <a:pt x="17055999" y="1464995"/>
                  </a:lnTo>
                  <a:lnTo>
                    <a:pt x="17067835" y="1448155"/>
                  </a:lnTo>
                  <a:lnTo>
                    <a:pt x="17072217" y="1427530"/>
                  </a:lnTo>
                  <a:close/>
                </a:path>
                <a:path w="17748885" h="3478529">
                  <a:moveTo>
                    <a:pt x="17072217" y="755675"/>
                  </a:moveTo>
                  <a:lnTo>
                    <a:pt x="17068051" y="735634"/>
                  </a:lnTo>
                  <a:lnTo>
                    <a:pt x="17056697" y="718731"/>
                  </a:lnTo>
                  <a:lnTo>
                    <a:pt x="17039844" y="707059"/>
                  </a:lnTo>
                  <a:lnTo>
                    <a:pt x="17019207" y="702703"/>
                  </a:lnTo>
                  <a:lnTo>
                    <a:pt x="16998569" y="706869"/>
                  </a:lnTo>
                  <a:lnTo>
                    <a:pt x="16981716" y="718210"/>
                  </a:lnTo>
                  <a:lnTo>
                    <a:pt x="16970363" y="735050"/>
                  </a:lnTo>
                  <a:lnTo>
                    <a:pt x="16970236" y="735634"/>
                  </a:lnTo>
                  <a:lnTo>
                    <a:pt x="16966197" y="755675"/>
                  </a:lnTo>
                  <a:lnTo>
                    <a:pt x="16970363" y="776300"/>
                  </a:lnTo>
                  <a:lnTo>
                    <a:pt x="16981716" y="793140"/>
                  </a:lnTo>
                  <a:lnTo>
                    <a:pt x="16998569" y="804481"/>
                  </a:lnTo>
                  <a:lnTo>
                    <a:pt x="17019207" y="808647"/>
                  </a:lnTo>
                  <a:lnTo>
                    <a:pt x="17039844" y="804481"/>
                  </a:lnTo>
                  <a:lnTo>
                    <a:pt x="17056697" y="793140"/>
                  </a:lnTo>
                  <a:lnTo>
                    <a:pt x="17068051" y="776300"/>
                  </a:lnTo>
                  <a:lnTo>
                    <a:pt x="17072217" y="755675"/>
                  </a:lnTo>
                  <a:close/>
                </a:path>
                <a:path w="17748885" h="3478529">
                  <a:moveTo>
                    <a:pt x="17727905" y="3427780"/>
                  </a:moveTo>
                  <a:lnTo>
                    <a:pt x="17724717" y="3412058"/>
                  </a:lnTo>
                  <a:lnTo>
                    <a:pt x="17716043" y="3399205"/>
                  </a:lnTo>
                  <a:lnTo>
                    <a:pt x="17703178" y="3390544"/>
                  </a:lnTo>
                  <a:lnTo>
                    <a:pt x="17687443" y="3387356"/>
                  </a:lnTo>
                  <a:lnTo>
                    <a:pt x="17671707" y="3390544"/>
                  </a:lnTo>
                  <a:lnTo>
                    <a:pt x="17658842" y="3399205"/>
                  </a:lnTo>
                  <a:lnTo>
                    <a:pt x="17650168" y="3412058"/>
                  </a:lnTo>
                  <a:lnTo>
                    <a:pt x="17646981" y="3427780"/>
                  </a:lnTo>
                  <a:lnTo>
                    <a:pt x="17650168" y="3443503"/>
                  </a:lnTo>
                  <a:lnTo>
                    <a:pt x="17658842" y="3456355"/>
                  </a:lnTo>
                  <a:lnTo>
                    <a:pt x="17671707" y="3465030"/>
                  </a:lnTo>
                  <a:lnTo>
                    <a:pt x="17687443" y="3468205"/>
                  </a:lnTo>
                  <a:lnTo>
                    <a:pt x="17703178" y="3465030"/>
                  </a:lnTo>
                  <a:lnTo>
                    <a:pt x="17716043" y="3456355"/>
                  </a:lnTo>
                  <a:lnTo>
                    <a:pt x="17724717" y="3443503"/>
                  </a:lnTo>
                  <a:lnTo>
                    <a:pt x="17727905" y="3427780"/>
                  </a:lnTo>
                  <a:close/>
                </a:path>
                <a:path w="17748885" h="3478529">
                  <a:moveTo>
                    <a:pt x="17734877" y="2755925"/>
                  </a:moveTo>
                  <a:lnTo>
                    <a:pt x="17731194" y="2737345"/>
                  </a:lnTo>
                  <a:lnTo>
                    <a:pt x="17721098" y="2722295"/>
                  </a:lnTo>
                  <a:lnTo>
                    <a:pt x="17706036" y="2712212"/>
                  </a:lnTo>
                  <a:lnTo>
                    <a:pt x="17687443" y="2708529"/>
                  </a:lnTo>
                  <a:lnTo>
                    <a:pt x="17668850" y="2712402"/>
                  </a:lnTo>
                  <a:lnTo>
                    <a:pt x="17653788" y="2722816"/>
                  </a:lnTo>
                  <a:lnTo>
                    <a:pt x="17643691" y="2737929"/>
                  </a:lnTo>
                  <a:lnTo>
                    <a:pt x="17640008" y="2755925"/>
                  </a:lnTo>
                  <a:lnTo>
                    <a:pt x="17643894" y="2774505"/>
                  </a:lnTo>
                  <a:lnTo>
                    <a:pt x="17654308" y="2789555"/>
                  </a:lnTo>
                  <a:lnTo>
                    <a:pt x="17669434" y="2799638"/>
                  </a:lnTo>
                  <a:lnTo>
                    <a:pt x="17687443" y="2803321"/>
                  </a:lnTo>
                  <a:lnTo>
                    <a:pt x="17705451" y="2799435"/>
                  </a:lnTo>
                  <a:lnTo>
                    <a:pt x="17720577" y="2789034"/>
                  </a:lnTo>
                  <a:lnTo>
                    <a:pt x="17730991" y="2773908"/>
                  </a:lnTo>
                  <a:lnTo>
                    <a:pt x="17734877" y="2755925"/>
                  </a:lnTo>
                  <a:close/>
                </a:path>
                <a:path w="17748885" h="3478529">
                  <a:moveTo>
                    <a:pt x="17734877" y="86601"/>
                  </a:moveTo>
                  <a:lnTo>
                    <a:pt x="17731804" y="67830"/>
                  </a:lnTo>
                  <a:lnTo>
                    <a:pt x="17721796" y="52451"/>
                  </a:lnTo>
                  <a:lnTo>
                    <a:pt x="17706823" y="42303"/>
                  </a:lnTo>
                  <a:lnTo>
                    <a:pt x="17688840" y="39204"/>
                  </a:lnTo>
                  <a:lnTo>
                    <a:pt x="17670831" y="42862"/>
                  </a:lnTo>
                  <a:lnTo>
                    <a:pt x="17655705" y="52793"/>
                  </a:lnTo>
                  <a:lnTo>
                    <a:pt x="17645291" y="67437"/>
                  </a:lnTo>
                  <a:lnTo>
                    <a:pt x="17645203" y="67830"/>
                  </a:lnTo>
                  <a:lnTo>
                    <a:pt x="17641405" y="85204"/>
                  </a:lnTo>
                  <a:lnTo>
                    <a:pt x="17645063" y="103200"/>
                  </a:lnTo>
                  <a:lnTo>
                    <a:pt x="17655007" y="118313"/>
                  </a:lnTo>
                  <a:lnTo>
                    <a:pt x="17669663" y="128727"/>
                  </a:lnTo>
                  <a:lnTo>
                    <a:pt x="17687443" y="132600"/>
                  </a:lnTo>
                  <a:lnTo>
                    <a:pt x="17705451" y="128943"/>
                  </a:lnTo>
                  <a:lnTo>
                    <a:pt x="17720577" y="119011"/>
                  </a:lnTo>
                  <a:lnTo>
                    <a:pt x="17730991" y="104368"/>
                  </a:lnTo>
                  <a:lnTo>
                    <a:pt x="17734877" y="86601"/>
                  </a:lnTo>
                  <a:close/>
                </a:path>
                <a:path w="17748885" h="3478529">
                  <a:moveTo>
                    <a:pt x="17741850" y="2086851"/>
                  </a:moveTo>
                  <a:lnTo>
                    <a:pt x="17737468" y="2065642"/>
                  </a:lnTo>
                  <a:lnTo>
                    <a:pt x="17725632" y="2048865"/>
                  </a:lnTo>
                  <a:lnTo>
                    <a:pt x="17708309" y="2037842"/>
                  </a:lnTo>
                  <a:lnTo>
                    <a:pt x="17687443" y="2033879"/>
                  </a:lnTo>
                  <a:lnTo>
                    <a:pt x="17666589" y="2038235"/>
                  </a:lnTo>
                  <a:lnTo>
                    <a:pt x="17649254" y="2049907"/>
                  </a:lnTo>
                  <a:lnTo>
                    <a:pt x="17637417" y="2066810"/>
                  </a:lnTo>
                  <a:lnTo>
                    <a:pt x="17633036" y="2086851"/>
                  </a:lnTo>
                  <a:lnTo>
                    <a:pt x="17637417" y="2107260"/>
                  </a:lnTo>
                  <a:lnTo>
                    <a:pt x="17649254" y="2123617"/>
                  </a:lnTo>
                  <a:lnTo>
                    <a:pt x="17666589" y="2134489"/>
                  </a:lnTo>
                  <a:lnTo>
                    <a:pt x="17687443" y="2138426"/>
                  </a:lnTo>
                  <a:lnTo>
                    <a:pt x="17708309" y="2134095"/>
                  </a:lnTo>
                  <a:lnTo>
                    <a:pt x="17725632" y="2122563"/>
                  </a:lnTo>
                  <a:lnTo>
                    <a:pt x="17737468" y="2106079"/>
                  </a:lnTo>
                  <a:lnTo>
                    <a:pt x="17741850" y="2086851"/>
                  </a:lnTo>
                  <a:close/>
                </a:path>
                <a:path w="17748885" h="3478529">
                  <a:moveTo>
                    <a:pt x="17741850" y="745921"/>
                  </a:moveTo>
                  <a:lnTo>
                    <a:pt x="17737468" y="724484"/>
                  </a:lnTo>
                  <a:lnTo>
                    <a:pt x="17725632" y="707237"/>
                  </a:lnTo>
                  <a:lnTo>
                    <a:pt x="17708309" y="695731"/>
                  </a:lnTo>
                  <a:lnTo>
                    <a:pt x="17687443" y="691553"/>
                  </a:lnTo>
                  <a:lnTo>
                    <a:pt x="17666805" y="695934"/>
                  </a:lnTo>
                  <a:lnTo>
                    <a:pt x="17649952" y="707758"/>
                  </a:lnTo>
                  <a:lnTo>
                    <a:pt x="17638599" y="725068"/>
                  </a:lnTo>
                  <a:lnTo>
                    <a:pt x="17634433" y="745921"/>
                  </a:lnTo>
                  <a:lnTo>
                    <a:pt x="17638814" y="766546"/>
                  </a:lnTo>
                  <a:lnTo>
                    <a:pt x="17650651" y="783374"/>
                  </a:lnTo>
                  <a:lnTo>
                    <a:pt x="17667974" y="794727"/>
                  </a:lnTo>
                  <a:lnTo>
                    <a:pt x="17688840" y="798880"/>
                  </a:lnTo>
                  <a:lnTo>
                    <a:pt x="17709477" y="794524"/>
                  </a:lnTo>
                  <a:lnTo>
                    <a:pt x="17726330" y="782853"/>
                  </a:lnTo>
                  <a:lnTo>
                    <a:pt x="17737684" y="765949"/>
                  </a:lnTo>
                  <a:lnTo>
                    <a:pt x="17741850" y="745921"/>
                  </a:lnTo>
                  <a:close/>
                </a:path>
                <a:path w="17748885" h="3478529">
                  <a:moveTo>
                    <a:pt x="17748822" y="1414995"/>
                  </a:moveTo>
                  <a:lnTo>
                    <a:pt x="17743945" y="1391297"/>
                  </a:lnTo>
                  <a:lnTo>
                    <a:pt x="17730686" y="1371777"/>
                  </a:lnTo>
                  <a:lnTo>
                    <a:pt x="17711154" y="1358531"/>
                  </a:lnTo>
                  <a:lnTo>
                    <a:pt x="17687443" y="1353654"/>
                  </a:lnTo>
                  <a:lnTo>
                    <a:pt x="17663732" y="1358531"/>
                  </a:lnTo>
                  <a:lnTo>
                    <a:pt x="17644199" y="1371777"/>
                  </a:lnTo>
                  <a:lnTo>
                    <a:pt x="17630940" y="1391297"/>
                  </a:lnTo>
                  <a:lnTo>
                    <a:pt x="17626064" y="1414995"/>
                  </a:lnTo>
                  <a:lnTo>
                    <a:pt x="17630940" y="1438681"/>
                  </a:lnTo>
                  <a:lnTo>
                    <a:pt x="17644199" y="1458201"/>
                  </a:lnTo>
                  <a:lnTo>
                    <a:pt x="17663732" y="1471447"/>
                  </a:lnTo>
                  <a:lnTo>
                    <a:pt x="17687443" y="1476324"/>
                  </a:lnTo>
                  <a:lnTo>
                    <a:pt x="17711154" y="1471447"/>
                  </a:lnTo>
                  <a:lnTo>
                    <a:pt x="17730686" y="1458201"/>
                  </a:lnTo>
                  <a:lnTo>
                    <a:pt x="17743945" y="1438681"/>
                  </a:lnTo>
                  <a:lnTo>
                    <a:pt x="17748822" y="1414995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94799" y="489092"/>
              <a:ext cx="7199630" cy="2286000"/>
            </a:xfrm>
            <a:custGeom>
              <a:avLst/>
              <a:gdLst/>
              <a:ahLst/>
              <a:cxnLst/>
              <a:rect l="l" t="t" r="r" b="b"/>
              <a:pathLst>
                <a:path w="7199630" h="2286000">
                  <a:moveTo>
                    <a:pt x="4705734" y="12699"/>
                  </a:moveTo>
                  <a:lnTo>
                    <a:pt x="3590836" y="12699"/>
                  </a:lnTo>
                  <a:lnTo>
                    <a:pt x="3641443" y="0"/>
                  </a:lnTo>
                  <a:lnTo>
                    <a:pt x="4654959" y="0"/>
                  </a:lnTo>
                  <a:lnTo>
                    <a:pt x="4705734" y="12699"/>
                  </a:lnTo>
                  <a:close/>
                </a:path>
                <a:path w="7199630" h="2286000">
                  <a:moveTo>
                    <a:pt x="4857616" y="25399"/>
                  </a:moveTo>
                  <a:lnTo>
                    <a:pt x="3388502" y="25399"/>
                  </a:lnTo>
                  <a:lnTo>
                    <a:pt x="3439069" y="12699"/>
                  </a:lnTo>
                  <a:lnTo>
                    <a:pt x="4807063" y="12699"/>
                  </a:lnTo>
                  <a:lnTo>
                    <a:pt x="4857616" y="25399"/>
                  </a:lnTo>
                  <a:close/>
                </a:path>
                <a:path w="7199630" h="2286000">
                  <a:moveTo>
                    <a:pt x="5008813" y="38099"/>
                  </a:moveTo>
                  <a:lnTo>
                    <a:pt x="3186381" y="38099"/>
                  </a:lnTo>
                  <a:lnTo>
                    <a:pt x="3236887" y="25399"/>
                  </a:lnTo>
                  <a:lnTo>
                    <a:pt x="4958492" y="25399"/>
                  </a:lnTo>
                  <a:lnTo>
                    <a:pt x="5008813" y="38099"/>
                  </a:lnTo>
                  <a:close/>
                </a:path>
                <a:path w="7199630" h="2286000">
                  <a:moveTo>
                    <a:pt x="5109215" y="50799"/>
                  </a:moveTo>
                  <a:lnTo>
                    <a:pt x="3034982" y="50799"/>
                  </a:lnTo>
                  <a:lnTo>
                    <a:pt x="3085428" y="38099"/>
                  </a:lnTo>
                  <a:lnTo>
                    <a:pt x="5059054" y="38099"/>
                  </a:lnTo>
                  <a:lnTo>
                    <a:pt x="5109215" y="50799"/>
                  </a:lnTo>
                  <a:close/>
                </a:path>
                <a:path w="7199630" h="2286000">
                  <a:moveTo>
                    <a:pt x="4074696" y="63499"/>
                  </a:moveTo>
                  <a:lnTo>
                    <a:pt x="2883787" y="63499"/>
                  </a:lnTo>
                  <a:lnTo>
                    <a:pt x="2934160" y="50799"/>
                  </a:lnTo>
                  <a:lnTo>
                    <a:pt x="4125222" y="50799"/>
                  </a:lnTo>
                  <a:lnTo>
                    <a:pt x="4074696" y="63499"/>
                  </a:lnTo>
                  <a:close/>
                </a:path>
                <a:path w="7199630" h="2286000">
                  <a:moveTo>
                    <a:pt x="5209289" y="63499"/>
                  </a:moveTo>
                  <a:lnTo>
                    <a:pt x="4276756" y="63499"/>
                  </a:lnTo>
                  <a:lnTo>
                    <a:pt x="4226255" y="50799"/>
                  </a:lnTo>
                  <a:lnTo>
                    <a:pt x="5159293" y="50799"/>
                  </a:lnTo>
                  <a:lnTo>
                    <a:pt x="5209289" y="63499"/>
                  </a:lnTo>
                  <a:close/>
                </a:path>
                <a:path w="7199630" h="2286000">
                  <a:moveTo>
                    <a:pt x="3980416" y="76199"/>
                  </a:moveTo>
                  <a:lnTo>
                    <a:pt x="2783121" y="76199"/>
                  </a:lnTo>
                  <a:lnTo>
                    <a:pt x="2833440" y="63499"/>
                  </a:lnTo>
                  <a:lnTo>
                    <a:pt x="3930258" y="63499"/>
                  </a:lnTo>
                  <a:lnTo>
                    <a:pt x="3980416" y="76199"/>
                  </a:lnTo>
                  <a:close/>
                </a:path>
                <a:path w="7199630" h="2286000">
                  <a:moveTo>
                    <a:pt x="5358765" y="88899"/>
                  </a:moveTo>
                  <a:lnTo>
                    <a:pt x="4830789" y="88899"/>
                  </a:lnTo>
                  <a:lnTo>
                    <a:pt x="4780584" y="76199"/>
                  </a:lnTo>
                  <a:lnTo>
                    <a:pt x="4680056" y="76199"/>
                  </a:lnTo>
                  <a:lnTo>
                    <a:pt x="4629738" y="63499"/>
                  </a:lnTo>
                  <a:lnTo>
                    <a:pt x="5259200" y="63499"/>
                  </a:lnTo>
                  <a:lnTo>
                    <a:pt x="5358765" y="88899"/>
                  </a:lnTo>
                  <a:close/>
                </a:path>
                <a:path w="7199630" h="2286000">
                  <a:moveTo>
                    <a:pt x="4230923" y="88899"/>
                  </a:moveTo>
                  <a:lnTo>
                    <a:pt x="2682572" y="88899"/>
                  </a:lnTo>
                  <a:lnTo>
                    <a:pt x="2732831" y="76199"/>
                  </a:lnTo>
                  <a:lnTo>
                    <a:pt x="4180865" y="76199"/>
                  </a:lnTo>
                  <a:lnTo>
                    <a:pt x="4230923" y="88899"/>
                  </a:lnTo>
                  <a:close/>
                </a:path>
                <a:path w="7199630" h="2286000">
                  <a:moveTo>
                    <a:pt x="4430879" y="101599"/>
                  </a:moveTo>
                  <a:lnTo>
                    <a:pt x="2531495" y="101599"/>
                  </a:lnTo>
                  <a:lnTo>
                    <a:pt x="2582151" y="88899"/>
                  </a:lnTo>
                  <a:lnTo>
                    <a:pt x="4380935" y="88899"/>
                  </a:lnTo>
                  <a:lnTo>
                    <a:pt x="4430879" y="101599"/>
                  </a:lnTo>
                  <a:close/>
                </a:path>
                <a:path w="7199630" h="2286000">
                  <a:moveTo>
                    <a:pt x="7109022" y="1358899"/>
                  </a:moveTo>
                  <a:lnTo>
                    <a:pt x="7005206" y="1358899"/>
                  </a:lnTo>
                  <a:lnTo>
                    <a:pt x="7032718" y="1320799"/>
                  </a:lnTo>
                  <a:lnTo>
                    <a:pt x="7055279" y="1282699"/>
                  </a:lnTo>
                  <a:lnTo>
                    <a:pt x="7072331" y="1231899"/>
                  </a:lnTo>
                  <a:lnTo>
                    <a:pt x="7083319" y="1193799"/>
                  </a:lnTo>
                  <a:lnTo>
                    <a:pt x="7087688" y="1142999"/>
                  </a:lnTo>
                  <a:lnTo>
                    <a:pt x="7084881" y="1104899"/>
                  </a:lnTo>
                  <a:lnTo>
                    <a:pt x="7074343" y="1054099"/>
                  </a:lnTo>
                  <a:lnTo>
                    <a:pt x="7055519" y="1003299"/>
                  </a:lnTo>
                  <a:lnTo>
                    <a:pt x="7033562" y="952499"/>
                  </a:lnTo>
                  <a:lnTo>
                    <a:pt x="7007499" y="914399"/>
                  </a:lnTo>
                  <a:lnTo>
                    <a:pt x="6977750" y="876299"/>
                  </a:lnTo>
                  <a:lnTo>
                    <a:pt x="6944733" y="838199"/>
                  </a:lnTo>
                  <a:lnTo>
                    <a:pt x="6908870" y="800099"/>
                  </a:lnTo>
                  <a:lnTo>
                    <a:pt x="6870581" y="761999"/>
                  </a:lnTo>
                  <a:lnTo>
                    <a:pt x="6830284" y="736599"/>
                  </a:lnTo>
                  <a:lnTo>
                    <a:pt x="6788401" y="698499"/>
                  </a:lnTo>
                  <a:lnTo>
                    <a:pt x="6745351" y="673099"/>
                  </a:lnTo>
                  <a:lnTo>
                    <a:pt x="6569883" y="571499"/>
                  </a:lnTo>
                  <a:lnTo>
                    <a:pt x="6527299" y="546099"/>
                  </a:lnTo>
                  <a:lnTo>
                    <a:pt x="6436795" y="495299"/>
                  </a:lnTo>
                  <a:lnTo>
                    <a:pt x="6391014" y="482599"/>
                  </a:lnTo>
                  <a:lnTo>
                    <a:pt x="6344905" y="457199"/>
                  </a:lnTo>
                  <a:lnTo>
                    <a:pt x="6298485" y="444499"/>
                  </a:lnTo>
                  <a:lnTo>
                    <a:pt x="6251773" y="419099"/>
                  </a:lnTo>
                  <a:lnTo>
                    <a:pt x="6204787" y="406399"/>
                  </a:lnTo>
                  <a:lnTo>
                    <a:pt x="6157544" y="380999"/>
                  </a:lnTo>
                  <a:lnTo>
                    <a:pt x="6110063" y="368299"/>
                  </a:lnTo>
                  <a:lnTo>
                    <a:pt x="6062361" y="342899"/>
                  </a:lnTo>
                  <a:lnTo>
                    <a:pt x="5918116" y="304799"/>
                  </a:lnTo>
                  <a:lnTo>
                    <a:pt x="5869714" y="279399"/>
                  </a:lnTo>
                  <a:lnTo>
                    <a:pt x="5429129" y="165099"/>
                  </a:lnTo>
                  <a:lnTo>
                    <a:pt x="5379617" y="165099"/>
                  </a:lnTo>
                  <a:lnTo>
                    <a:pt x="5280378" y="139699"/>
                  </a:lnTo>
                  <a:lnTo>
                    <a:pt x="5230657" y="139699"/>
                  </a:lnTo>
                  <a:lnTo>
                    <a:pt x="5131023" y="114299"/>
                  </a:lnTo>
                  <a:lnTo>
                    <a:pt x="5081116" y="114299"/>
                  </a:lnTo>
                  <a:lnTo>
                    <a:pt x="5031153" y="101599"/>
                  </a:lnTo>
                  <a:lnTo>
                    <a:pt x="4981136" y="101599"/>
                  </a:lnTo>
                  <a:lnTo>
                    <a:pt x="4931068" y="88899"/>
                  </a:lnTo>
                  <a:lnTo>
                    <a:pt x="5408416" y="88899"/>
                  </a:lnTo>
                  <a:lnTo>
                    <a:pt x="6045367" y="253999"/>
                  </a:lnTo>
                  <a:lnTo>
                    <a:pt x="6093668" y="279399"/>
                  </a:lnTo>
                  <a:lnTo>
                    <a:pt x="6189952" y="304799"/>
                  </a:lnTo>
                  <a:lnTo>
                    <a:pt x="6237933" y="330199"/>
                  </a:lnTo>
                  <a:lnTo>
                    <a:pt x="6332028" y="355599"/>
                  </a:lnTo>
                  <a:lnTo>
                    <a:pt x="6378433" y="380999"/>
                  </a:lnTo>
                  <a:lnTo>
                    <a:pt x="6424917" y="393699"/>
                  </a:lnTo>
                  <a:lnTo>
                    <a:pt x="6517696" y="444499"/>
                  </a:lnTo>
                  <a:lnTo>
                    <a:pt x="6563782" y="457199"/>
                  </a:lnTo>
                  <a:lnTo>
                    <a:pt x="6699562" y="533399"/>
                  </a:lnTo>
                  <a:lnTo>
                    <a:pt x="6743646" y="558799"/>
                  </a:lnTo>
                  <a:lnTo>
                    <a:pt x="6786965" y="584199"/>
                  </a:lnTo>
                  <a:lnTo>
                    <a:pt x="6829417" y="609599"/>
                  </a:lnTo>
                  <a:lnTo>
                    <a:pt x="6870894" y="634999"/>
                  </a:lnTo>
                  <a:lnTo>
                    <a:pt x="6911292" y="673099"/>
                  </a:lnTo>
                  <a:lnTo>
                    <a:pt x="6950505" y="698499"/>
                  </a:lnTo>
                  <a:lnTo>
                    <a:pt x="6988429" y="736599"/>
                  </a:lnTo>
                  <a:lnTo>
                    <a:pt x="7024959" y="774699"/>
                  </a:lnTo>
                  <a:lnTo>
                    <a:pt x="7057662" y="800099"/>
                  </a:lnTo>
                  <a:lnTo>
                    <a:pt x="7088398" y="838199"/>
                  </a:lnTo>
                  <a:lnTo>
                    <a:pt x="7116583" y="876299"/>
                  </a:lnTo>
                  <a:lnTo>
                    <a:pt x="7141636" y="914399"/>
                  </a:lnTo>
                  <a:lnTo>
                    <a:pt x="7162974" y="965199"/>
                  </a:lnTo>
                  <a:lnTo>
                    <a:pt x="7180016" y="1003299"/>
                  </a:lnTo>
                  <a:lnTo>
                    <a:pt x="7192178" y="1054099"/>
                  </a:lnTo>
                  <a:lnTo>
                    <a:pt x="7198879" y="1092199"/>
                  </a:lnTo>
                  <a:lnTo>
                    <a:pt x="7199537" y="1142999"/>
                  </a:lnTo>
                  <a:lnTo>
                    <a:pt x="7193569" y="1181099"/>
                  </a:lnTo>
                  <a:lnTo>
                    <a:pt x="7180393" y="1231899"/>
                  </a:lnTo>
                  <a:lnTo>
                    <a:pt x="7161271" y="1282699"/>
                  </a:lnTo>
                  <a:lnTo>
                    <a:pt x="7137286" y="1320799"/>
                  </a:lnTo>
                  <a:lnTo>
                    <a:pt x="7109022" y="1358899"/>
                  </a:lnTo>
                  <a:close/>
                </a:path>
                <a:path w="7199630" h="2286000">
                  <a:moveTo>
                    <a:pt x="4682577" y="126999"/>
                  </a:moveTo>
                  <a:lnTo>
                    <a:pt x="2379696" y="126999"/>
                  </a:lnTo>
                  <a:lnTo>
                    <a:pt x="2480866" y="101599"/>
                  </a:lnTo>
                  <a:lnTo>
                    <a:pt x="4530665" y="101599"/>
                  </a:lnTo>
                  <a:lnTo>
                    <a:pt x="4581248" y="114299"/>
                  </a:lnTo>
                  <a:lnTo>
                    <a:pt x="4631889" y="114299"/>
                  </a:lnTo>
                  <a:lnTo>
                    <a:pt x="4682577" y="126999"/>
                  </a:lnTo>
                  <a:close/>
                </a:path>
                <a:path w="7199630" h="2286000">
                  <a:moveTo>
                    <a:pt x="2971335" y="139699"/>
                  </a:moveTo>
                  <a:lnTo>
                    <a:pt x="2278651" y="139699"/>
                  </a:lnTo>
                  <a:lnTo>
                    <a:pt x="2329157" y="126999"/>
                  </a:lnTo>
                  <a:lnTo>
                    <a:pt x="3022211" y="126999"/>
                  </a:lnTo>
                  <a:lnTo>
                    <a:pt x="2971335" y="139699"/>
                  </a:lnTo>
                  <a:close/>
                </a:path>
                <a:path w="7199630" h="2286000">
                  <a:moveTo>
                    <a:pt x="4834843" y="139699"/>
                  </a:moveTo>
                  <a:lnTo>
                    <a:pt x="3937500" y="139699"/>
                  </a:lnTo>
                  <a:lnTo>
                    <a:pt x="3886837" y="126999"/>
                  </a:lnTo>
                  <a:lnTo>
                    <a:pt x="4784064" y="126999"/>
                  </a:lnTo>
                  <a:lnTo>
                    <a:pt x="4834843" y="139699"/>
                  </a:lnTo>
                  <a:close/>
                </a:path>
                <a:path w="7199630" h="2286000">
                  <a:moveTo>
                    <a:pt x="2262504" y="203199"/>
                  </a:moveTo>
                  <a:lnTo>
                    <a:pt x="2118577" y="203199"/>
                  </a:lnTo>
                  <a:lnTo>
                    <a:pt x="2122024" y="190499"/>
                  </a:lnTo>
                  <a:lnTo>
                    <a:pt x="2134644" y="177799"/>
                  </a:lnTo>
                  <a:lnTo>
                    <a:pt x="2154022" y="165099"/>
                  </a:lnTo>
                  <a:lnTo>
                    <a:pt x="2177744" y="152399"/>
                  </a:lnTo>
                  <a:lnTo>
                    <a:pt x="2228180" y="139699"/>
                  </a:lnTo>
                  <a:lnTo>
                    <a:pt x="2768053" y="139699"/>
                  </a:lnTo>
                  <a:lnTo>
                    <a:pt x="2717304" y="152399"/>
                  </a:lnTo>
                  <a:lnTo>
                    <a:pt x="2615911" y="152399"/>
                  </a:lnTo>
                  <a:lnTo>
                    <a:pt x="2565275" y="165099"/>
                  </a:lnTo>
                  <a:lnTo>
                    <a:pt x="2514684" y="165099"/>
                  </a:lnTo>
                  <a:lnTo>
                    <a:pt x="2464140" y="177799"/>
                  </a:lnTo>
                  <a:lnTo>
                    <a:pt x="2413647" y="177799"/>
                  </a:lnTo>
                  <a:lnTo>
                    <a:pt x="2363208" y="190499"/>
                  </a:lnTo>
                  <a:lnTo>
                    <a:pt x="2312826" y="190499"/>
                  </a:lnTo>
                  <a:lnTo>
                    <a:pt x="2262504" y="203199"/>
                  </a:lnTo>
                  <a:close/>
                </a:path>
                <a:path w="7199630" h="2286000">
                  <a:moveTo>
                    <a:pt x="4936431" y="152399"/>
                  </a:moveTo>
                  <a:lnTo>
                    <a:pt x="4194188" y="152399"/>
                  </a:lnTo>
                  <a:lnTo>
                    <a:pt x="4142894" y="139699"/>
                  </a:lnTo>
                  <a:lnTo>
                    <a:pt x="4885635" y="139699"/>
                  </a:lnTo>
                  <a:lnTo>
                    <a:pt x="4936431" y="152399"/>
                  </a:lnTo>
                  <a:close/>
                </a:path>
                <a:path w="7199630" h="2286000">
                  <a:moveTo>
                    <a:pt x="5088750" y="177799"/>
                  </a:moveTo>
                  <a:lnTo>
                    <a:pt x="4552424" y="177799"/>
                  </a:lnTo>
                  <a:lnTo>
                    <a:pt x="4501347" y="165099"/>
                  </a:lnTo>
                  <a:lnTo>
                    <a:pt x="4399086" y="165099"/>
                  </a:lnTo>
                  <a:lnTo>
                    <a:pt x="4347906" y="152399"/>
                  </a:lnTo>
                  <a:lnTo>
                    <a:pt x="4987221" y="152399"/>
                  </a:lnTo>
                  <a:lnTo>
                    <a:pt x="5088750" y="177799"/>
                  </a:lnTo>
                  <a:close/>
                </a:path>
                <a:path w="7199630" h="2286000">
                  <a:moveTo>
                    <a:pt x="5240781" y="203199"/>
                  </a:moveTo>
                  <a:lnTo>
                    <a:pt x="4756341" y="203199"/>
                  </a:lnTo>
                  <a:lnTo>
                    <a:pt x="4705424" y="190499"/>
                  </a:lnTo>
                  <a:lnTo>
                    <a:pt x="4654465" y="190499"/>
                  </a:lnTo>
                  <a:lnTo>
                    <a:pt x="4603464" y="177799"/>
                  </a:lnTo>
                  <a:lnTo>
                    <a:pt x="5139471" y="177799"/>
                  </a:lnTo>
                  <a:lnTo>
                    <a:pt x="5240781" y="203199"/>
                  </a:lnTo>
                  <a:close/>
                </a:path>
                <a:path w="7199630" h="2286000">
                  <a:moveTo>
                    <a:pt x="2162055" y="215899"/>
                  </a:moveTo>
                  <a:lnTo>
                    <a:pt x="2129891" y="215899"/>
                  </a:lnTo>
                  <a:lnTo>
                    <a:pt x="2121889" y="203199"/>
                  </a:lnTo>
                  <a:lnTo>
                    <a:pt x="2212246" y="203199"/>
                  </a:lnTo>
                  <a:lnTo>
                    <a:pt x="2162055" y="215899"/>
                  </a:lnTo>
                  <a:close/>
                </a:path>
                <a:path w="7199630" h="2286000">
                  <a:moveTo>
                    <a:pt x="5620371" y="1943099"/>
                  </a:moveTo>
                  <a:lnTo>
                    <a:pt x="5296205" y="1943099"/>
                  </a:lnTo>
                  <a:lnTo>
                    <a:pt x="5345917" y="1930399"/>
                  </a:lnTo>
                  <a:lnTo>
                    <a:pt x="5395602" y="1930399"/>
                  </a:lnTo>
                  <a:lnTo>
                    <a:pt x="5494862" y="1904999"/>
                  </a:lnTo>
                  <a:lnTo>
                    <a:pt x="5544424" y="1904999"/>
                  </a:lnTo>
                  <a:lnTo>
                    <a:pt x="5742045" y="1854199"/>
                  </a:lnTo>
                  <a:lnTo>
                    <a:pt x="5791259" y="1854199"/>
                  </a:lnTo>
                  <a:lnTo>
                    <a:pt x="6372707" y="1701799"/>
                  </a:lnTo>
                  <a:lnTo>
                    <a:pt x="6420186" y="1676399"/>
                  </a:lnTo>
                  <a:lnTo>
                    <a:pt x="6461872" y="1663699"/>
                  </a:lnTo>
                  <a:lnTo>
                    <a:pt x="6506467" y="1650999"/>
                  </a:lnTo>
                  <a:lnTo>
                    <a:pt x="6553323" y="1638299"/>
                  </a:lnTo>
                  <a:lnTo>
                    <a:pt x="6601795" y="1612899"/>
                  </a:lnTo>
                  <a:lnTo>
                    <a:pt x="6651235" y="1600199"/>
                  </a:lnTo>
                  <a:lnTo>
                    <a:pt x="6750433" y="1549399"/>
                  </a:lnTo>
                  <a:lnTo>
                    <a:pt x="6798898" y="1523999"/>
                  </a:lnTo>
                  <a:lnTo>
                    <a:pt x="6829920" y="1485899"/>
                  </a:lnTo>
                  <a:lnTo>
                    <a:pt x="6857216" y="1447799"/>
                  </a:lnTo>
                  <a:lnTo>
                    <a:pt x="6880382" y="1396999"/>
                  </a:lnTo>
                  <a:lnTo>
                    <a:pt x="6899015" y="1358899"/>
                  </a:lnTo>
                  <a:lnTo>
                    <a:pt x="6912712" y="1308099"/>
                  </a:lnTo>
                  <a:lnTo>
                    <a:pt x="6921070" y="1257299"/>
                  </a:lnTo>
                  <a:lnTo>
                    <a:pt x="6923686" y="1206499"/>
                  </a:lnTo>
                  <a:lnTo>
                    <a:pt x="6920156" y="1155699"/>
                  </a:lnTo>
                  <a:lnTo>
                    <a:pt x="6910667" y="1104899"/>
                  </a:lnTo>
                  <a:lnTo>
                    <a:pt x="6895373" y="1054099"/>
                  </a:lnTo>
                  <a:lnTo>
                    <a:pt x="6874847" y="1015999"/>
                  </a:lnTo>
                  <a:lnTo>
                    <a:pt x="6849661" y="977899"/>
                  </a:lnTo>
                  <a:lnTo>
                    <a:pt x="6820390" y="927099"/>
                  </a:lnTo>
                  <a:lnTo>
                    <a:pt x="6787606" y="888999"/>
                  </a:lnTo>
                  <a:lnTo>
                    <a:pt x="6751882" y="850899"/>
                  </a:lnTo>
                  <a:lnTo>
                    <a:pt x="6713792" y="825499"/>
                  </a:lnTo>
                  <a:lnTo>
                    <a:pt x="6673909" y="787399"/>
                  </a:lnTo>
                  <a:lnTo>
                    <a:pt x="6632805" y="761999"/>
                  </a:lnTo>
                  <a:lnTo>
                    <a:pt x="6549230" y="711199"/>
                  </a:lnTo>
                  <a:lnTo>
                    <a:pt x="6462383" y="660399"/>
                  </a:lnTo>
                  <a:lnTo>
                    <a:pt x="6373280" y="609599"/>
                  </a:lnTo>
                  <a:lnTo>
                    <a:pt x="6327983" y="596899"/>
                  </a:lnTo>
                  <a:lnTo>
                    <a:pt x="6282243" y="571499"/>
                  </a:lnTo>
                  <a:lnTo>
                    <a:pt x="6236099" y="558799"/>
                  </a:lnTo>
                  <a:lnTo>
                    <a:pt x="6189592" y="533399"/>
                  </a:lnTo>
                  <a:lnTo>
                    <a:pt x="6142762" y="520699"/>
                  </a:lnTo>
                  <a:lnTo>
                    <a:pt x="6095649" y="495299"/>
                  </a:lnTo>
                  <a:lnTo>
                    <a:pt x="5953011" y="457199"/>
                  </a:lnTo>
                  <a:lnTo>
                    <a:pt x="5905167" y="431799"/>
                  </a:lnTo>
                  <a:lnTo>
                    <a:pt x="5713362" y="380999"/>
                  </a:lnTo>
                  <a:lnTo>
                    <a:pt x="5363384" y="292099"/>
                  </a:lnTo>
                  <a:lnTo>
                    <a:pt x="5313114" y="292099"/>
                  </a:lnTo>
                  <a:lnTo>
                    <a:pt x="5161930" y="253999"/>
                  </a:lnTo>
                  <a:lnTo>
                    <a:pt x="5111417" y="253999"/>
                  </a:lnTo>
                  <a:lnTo>
                    <a:pt x="5010223" y="228599"/>
                  </a:lnTo>
                  <a:lnTo>
                    <a:pt x="4959546" y="228599"/>
                  </a:lnTo>
                  <a:lnTo>
                    <a:pt x="4908817" y="215899"/>
                  </a:lnTo>
                  <a:lnTo>
                    <a:pt x="4858039" y="215899"/>
                  </a:lnTo>
                  <a:lnTo>
                    <a:pt x="4807213" y="203199"/>
                  </a:lnTo>
                  <a:lnTo>
                    <a:pt x="5291352" y="203199"/>
                  </a:lnTo>
                  <a:lnTo>
                    <a:pt x="5442623" y="241299"/>
                  </a:lnTo>
                  <a:lnTo>
                    <a:pt x="5492869" y="241299"/>
                  </a:lnTo>
                  <a:lnTo>
                    <a:pt x="5890369" y="342899"/>
                  </a:lnTo>
                  <a:lnTo>
                    <a:pt x="5939364" y="368299"/>
                  </a:lnTo>
                  <a:lnTo>
                    <a:pt x="6085210" y="406399"/>
                  </a:lnTo>
                  <a:lnTo>
                    <a:pt x="6133416" y="431799"/>
                  </a:lnTo>
                  <a:lnTo>
                    <a:pt x="6229162" y="457199"/>
                  </a:lnTo>
                  <a:lnTo>
                    <a:pt x="6276684" y="482599"/>
                  </a:lnTo>
                  <a:lnTo>
                    <a:pt x="6323959" y="495299"/>
                  </a:lnTo>
                  <a:lnTo>
                    <a:pt x="6370980" y="520699"/>
                  </a:lnTo>
                  <a:lnTo>
                    <a:pt x="6407245" y="533399"/>
                  </a:lnTo>
                  <a:lnTo>
                    <a:pt x="6444566" y="558799"/>
                  </a:lnTo>
                  <a:lnTo>
                    <a:pt x="6521394" y="584199"/>
                  </a:lnTo>
                  <a:lnTo>
                    <a:pt x="6676951" y="685799"/>
                  </a:lnTo>
                  <a:lnTo>
                    <a:pt x="6714810" y="711199"/>
                  </a:lnTo>
                  <a:lnTo>
                    <a:pt x="6751767" y="736599"/>
                  </a:lnTo>
                  <a:lnTo>
                    <a:pt x="6787579" y="761999"/>
                  </a:lnTo>
                  <a:lnTo>
                    <a:pt x="6822000" y="787399"/>
                  </a:lnTo>
                  <a:lnTo>
                    <a:pt x="6854787" y="812799"/>
                  </a:lnTo>
                  <a:lnTo>
                    <a:pt x="6885694" y="850899"/>
                  </a:lnTo>
                  <a:lnTo>
                    <a:pt x="6914477" y="876299"/>
                  </a:lnTo>
                  <a:lnTo>
                    <a:pt x="6940892" y="914399"/>
                  </a:lnTo>
                  <a:lnTo>
                    <a:pt x="6964694" y="952499"/>
                  </a:lnTo>
                  <a:lnTo>
                    <a:pt x="6985639" y="990599"/>
                  </a:lnTo>
                  <a:lnTo>
                    <a:pt x="7003481" y="1015999"/>
                  </a:lnTo>
                  <a:lnTo>
                    <a:pt x="7017977" y="1054099"/>
                  </a:lnTo>
                  <a:lnTo>
                    <a:pt x="7028882" y="1104899"/>
                  </a:lnTo>
                  <a:lnTo>
                    <a:pt x="7035952" y="1142999"/>
                  </a:lnTo>
                  <a:lnTo>
                    <a:pt x="7038941" y="1181099"/>
                  </a:lnTo>
                  <a:lnTo>
                    <a:pt x="7037605" y="1219199"/>
                  </a:lnTo>
                  <a:lnTo>
                    <a:pt x="7031701" y="1269999"/>
                  </a:lnTo>
                  <a:lnTo>
                    <a:pt x="7020982" y="1308099"/>
                  </a:lnTo>
                  <a:lnTo>
                    <a:pt x="7005206" y="1358899"/>
                  </a:lnTo>
                  <a:lnTo>
                    <a:pt x="7109022" y="1358899"/>
                  </a:lnTo>
                  <a:lnTo>
                    <a:pt x="7077058" y="1396999"/>
                  </a:lnTo>
                  <a:lnTo>
                    <a:pt x="7041978" y="1435099"/>
                  </a:lnTo>
                  <a:lnTo>
                    <a:pt x="7004364" y="1460499"/>
                  </a:lnTo>
                  <a:lnTo>
                    <a:pt x="6964796" y="1498599"/>
                  </a:lnTo>
                  <a:lnTo>
                    <a:pt x="6923857" y="1523999"/>
                  </a:lnTo>
                  <a:lnTo>
                    <a:pt x="6882129" y="1549399"/>
                  </a:lnTo>
                  <a:lnTo>
                    <a:pt x="6848350" y="1574799"/>
                  </a:lnTo>
                  <a:lnTo>
                    <a:pt x="6812583" y="1612899"/>
                  </a:lnTo>
                  <a:lnTo>
                    <a:pt x="6775160" y="1638299"/>
                  </a:lnTo>
                  <a:lnTo>
                    <a:pt x="6736414" y="1676399"/>
                  </a:lnTo>
                  <a:lnTo>
                    <a:pt x="6619344" y="1676399"/>
                  </a:lnTo>
                  <a:lnTo>
                    <a:pt x="6570772" y="1689099"/>
                  </a:lnTo>
                  <a:lnTo>
                    <a:pt x="6521818" y="1714499"/>
                  </a:lnTo>
                  <a:lnTo>
                    <a:pt x="6373108" y="1752599"/>
                  </a:lnTo>
                  <a:lnTo>
                    <a:pt x="6323071" y="1777999"/>
                  </a:lnTo>
                  <a:lnTo>
                    <a:pt x="5871602" y="1892299"/>
                  </a:lnTo>
                  <a:lnTo>
                    <a:pt x="5821481" y="1892299"/>
                  </a:lnTo>
                  <a:lnTo>
                    <a:pt x="5620371" y="1943099"/>
                  </a:lnTo>
                  <a:close/>
                </a:path>
                <a:path w="7199630" h="2286000">
                  <a:moveTo>
                    <a:pt x="3701531" y="279399"/>
                  </a:moveTo>
                  <a:lnTo>
                    <a:pt x="2646729" y="279399"/>
                  </a:lnTo>
                  <a:lnTo>
                    <a:pt x="2696980" y="266699"/>
                  </a:lnTo>
                  <a:lnTo>
                    <a:pt x="2797536" y="266699"/>
                  </a:lnTo>
                  <a:lnTo>
                    <a:pt x="2847837" y="253999"/>
                  </a:lnTo>
                  <a:lnTo>
                    <a:pt x="2998820" y="253999"/>
                  </a:lnTo>
                  <a:lnTo>
                    <a:pt x="3049168" y="241299"/>
                  </a:lnTo>
                  <a:lnTo>
                    <a:pt x="3250629" y="241299"/>
                  </a:lnTo>
                  <a:lnTo>
                    <a:pt x="3301004" y="228599"/>
                  </a:lnTo>
                  <a:lnTo>
                    <a:pt x="3603221" y="228599"/>
                  </a:lnTo>
                  <a:lnTo>
                    <a:pt x="3653571" y="215899"/>
                  </a:lnTo>
                  <a:lnTo>
                    <a:pt x="3719655" y="215899"/>
                  </a:lnTo>
                  <a:lnTo>
                    <a:pt x="3731030" y="228599"/>
                  </a:lnTo>
                  <a:lnTo>
                    <a:pt x="3736449" y="241299"/>
                  </a:lnTo>
                  <a:lnTo>
                    <a:pt x="3734324" y="253999"/>
                  </a:lnTo>
                  <a:lnTo>
                    <a:pt x="3721811" y="266699"/>
                  </a:lnTo>
                  <a:lnTo>
                    <a:pt x="3701531" y="279399"/>
                  </a:lnTo>
                  <a:close/>
                </a:path>
                <a:path w="7199630" h="2286000">
                  <a:moveTo>
                    <a:pt x="3513509" y="292099"/>
                  </a:moveTo>
                  <a:lnTo>
                    <a:pt x="2496100" y="292099"/>
                  </a:lnTo>
                  <a:lnTo>
                    <a:pt x="2546288" y="279399"/>
                  </a:lnTo>
                  <a:lnTo>
                    <a:pt x="3562256" y="279399"/>
                  </a:lnTo>
                  <a:lnTo>
                    <a:pt x="3513509" y="292099"/>
                  </a:lnTo>
                  <a:close/>
                </a:path>
                <a:path w="7199630" h="2286000">
                  <a:moveTo>
                    <a:pt x="3221091" y="304799"/>
                  </a:moveTo>
                  <a:lnTo>
                    <a:pt x="2345687" y="304799"/>
                  </a:lnTo>
                  <a:lnTo>
                    <a:pt x="2395798" y="292099"/>
                  </a:lnTo>
                  <a:lnTo>
                    <a:pt x="3269817" y="292099"/>
                  </a:lnTo>
                  <a:lnTo>
                    <a:pt x="3221091" y="304799"/>
                  </a:lnTo>
                  <a:close/>
                </a:path>
                <a:path w="7199630" h="2286000">
                  <a:moveTo>
                    <a:pt x="2971861" y="317499"/>
                  </a:moveTo>
                  <a:lnTo>
                    <a:pt x="2245552" y="317499"/>
                  </a:lnTo>
                  <a:lnTo>
                    <a:pt x="2295605" y="304799"/>
                  </a:lnTo>
                  <a:lnTo>
                    <a:pt x="3022454" y="304799"/>
                  </a:lnTo>
                  <a:lnTo>
                    <a:pt x="2971861" y="317499"/>
                  </a:lnTo>
                  <a:close/>
                </a:path>
                <a:path w="7199630" h="2286000">
                  <a:moveTo>
                    <a:pt x="2769573" y="330199"/>
                  </a:moveTo>
                  <a:lnTo>
                    <a:pt x="2145541" y="330199"/>
                  </a:lnTo>
                  <a:lnTo>
                    <a:pt x="2195530" y="317499"/>
                  </a:lnTo>
                  <a:lnTo>
                    <a:pt x="2820129" y="317499"/>
                  </a:lnTo>
                  <a:lnTo>
                    <a:pt x="2769573" y="330199"/>
                  </a:lnTo>
                  <a:close/>
                </a:path>
                <a:path w="7199630" h="2286000">
                  <a:moveTo>
                    <a:pt x="2617996" y="342899"/>
                  </a:moveTo>
                  <a:lnTo>
                    <a:pt x="2045668" y="342899"/>
                  </a:lnTo>
                  <a:lnTo>
                    <a:pt x="2095587" y="330199"/>
                  </a:lnTo>
                  <a:lnTo>
                    <a:pt x="2668505" y="330199"/>
                  </a:lnTo>
                  <a:lnTo>
                    <a:pt x="2617996" y="342899"/>
                  </a:lnTo>
                  <a:close/>
                </a:path>
                <a:path w="7199630" h="2286000">
                  <a:moveTo>
                    <a:pt x="3571582" y="380999"/>
                  </a:moveTo>
                  <a:lnTo>
                    <a:pt x="2510028" y="380999"/>
                  </a:lnTo>
                  <a:lnTo>
                    <a:pt x="2560599" y="368299"/>
                  </a:lnTo>
                  <a:lnTo>
                    <a:pt x="2712441" y="368299"/>
                  </a:lnTo>
                  <a:lnTo>
                    <a:pt x="2763090" y="355599"/>
                  </a:lnTo>
                  <a:lnTo>
                    <a:pt x="2915115" y="355599"/>
                  </a:lnTo>
                  <a:lnTo>
                    <a:pt x="2965809" y="342899"/>
                  </a:lnTo>
                  <a:lnTo>
                    <a:pt x="3219319" y="342899"/>
                  </a:lnTo>
                  <a:lnTo>
                    <a:pt x="3270015" y="330199"/>
                  </a:lnTo>
                  <a:lnTo>
                    <a:pt x="3601081" y="330199"/>
                  </a:lnTo>
                  <a:lnTo>
                    <a:pt x="3606501" y="342899"/>
                  </a:lnTo>
                  <a:lnTo>
                    <a:pt x="3604375" y="355599"/>
                  </a:lnTo>
                  <a:lnTo>
                    <a:pt x="3591862" y="368299"/>
                  </a:lnTo>
                  <a:lnTo>
                    <a:pt x="3571582" y="380999"/>
                  </a:lnTo>
                  <a:close/>
                </a:path>
                <a:path w="7199630" h="2286000">
                  <a:moveTo>
                    <a:pt x="2315409" y="368299"/>
                  </a:moveTo>
                  <a:lnTo>
                    <a:pt x="1896139" y="368299"/>
                  </a:lnTo>
                  <a:lnTo>
                    <a:pt x="1995786" y="342899"/>
                  </a:lnTo>
                  <a:lnTo>
                    <a:pt x="2517038" y="342899"/>
                  </a:lnTo>
                  <a:lnTo>
                    <a:pt x="2466592" y="355599"/>
                  </a:lnTo>
                  <a:lnTo>
                    <a:pt x="2365776" y="355599"/>
                  </a:lnTo>
                  <a:lnTo>
                    <a:pt x="2315409" y="368299"/>
                  </a:lnTo>
                  <a:close/>
                </a:path>
                <a:path w="7199630" h="2286000">
                  <a:moveTo>
                    <a:pt x="2114259" y="393699"/>
                  </a:moveTo>
                  <a:lnTo>
                    <a:pt x="1747022" y="393699"/>
                  </a:lnTo>
                  <a:lnTo>
                    <a:pt x="1846377" y="368299"/>
                  </a:lnTo>
                  <a:lnTo>
                    <a:pt x="2265072" y="368299"/>
                  </a:lnTo>
                  <a:lnTo>
                    <a:pt x="2214767" y="380999"/>
                  </a:lnTo>
                  <a:lnTo>
                    <a:pt x="2164495" y="380999"/>
                  </a:lnTo>
                  <a:lnTo>
                    <a:pt x="2114259" y="393699"/>
                  </a:lnTo>
                  <a:close/>
                </a:path>
                <a:path w="7199630" h="2286000">
                  <a:moveTo>
                    <a:pt x="3529810" y="393699"/>
                  </a:moveTo>
                  <a:lnTo>
                    <a:pt x="2358474" y="393699"/>
                  </a:lnTo>
                  <a:lnTo>
                    <a:pt x="2408963" y="380999"/>
                  </a:lnTo>
                  <a:lnTo>
                    <a:pt x="3549057" y="380999"/>
                  </a:lnTo>
                  <a:lnTo>
                    <a:pt x="3529810" y="393699"/>
                  </a:lnTo>
                  <a:close/>
                </a:path>
                <a:path w="7199630" h="2286000">
                  <a:moveTo>
                    <a:pt x="1863668" y="431799"/>
                  </a:moveTo>
                  <a:lnTo>
                    <a:pt x="1548995" y="431799"/>
                  </a:lnTo>
                  <a:lnTo>
                    <a:pt x="1697436" y="393699"/>
                  </a:lnTo>
                  <a:lnTo>
                    <a:pt x="2064059" y="393699"/>
                  </a:lnTo>
                  <a:lnTo>
                    <a:pt x="2013899" y="406399"/>
                  </a:lnTo>
                  <a:lnTo>
                    <a:pt x="1963779" y="406399"/>
                  </a:lnTo>
                  <a:lnTo>
                    <a:pt x="1863668" y="431799"/>
                  </a:lnTo>
                  <a:close/>
                </a:path>
                <a:path w="7199630" h="2286000">
                  <a:moveTo>
                    <a:pt x="3170737" y="406399"/>
                  </a:moveTo>
                  <a:lnTo>
                    <a:pt x="2257590" y="406399"/>
                  </a:lnTo>
                  <a:lnTo>
                    <a:pt x="2308015" y="393699"/>
                  </a:lnTo>
                  <a:lnTo>
                    <a:pt x="3222025" y="393699"/>
                  </a:lnTo>
                  <a:lnTo>
                    <a:pt x="3170737" y="406399"/>
                  </a:lnTo>
                  <a:close/>
                </a:path>
                <a:path w="7199630" h="2286000">
                  <a:moveTo>
                    <a:pt x="2662936" y="431799"/>
                  </a:moveTo>
                  <a:lnTo>
                    <a:pt x="2056269" y="431799"/>
                  </a:lnTo>
                  <a:lnTo>
                    <a:pt x="2156850" y="406399"/>
                  </a:lnTo>
                  <a:lnTo>
                    <a:pt x="2915711" y="406399"/>
                  </a:lnTo>
                  <a:lnTo>
                    <a:pt x="2865130" y="419099"/>
                  </a:lnTo>
                  <a:lnTo>
                    <a:pt x="2713462" y="419099"/>
                  </a:lnTo>
                  <a:lnTo>
                    <a:pt x="2662936" y="431799"/>
                  </a:lnTo>
                  <a:close/>
                </a:path>
                <a:path w="7199630" h="2286000">
                  <a:moveTo>
                    <a:pt x="1634971" y="2120899"/>
                  </a:moveTo>
                  <a:lnTo>
                    <a:pt x="1219792" y="2120899"/>
                  </a:lnTo>
                  <a:lnTo>
                    <a:pt x="678565" y="1981199"/>
                  </a:lnTo>
                  <a:lnTo>
                    <a:pt x="630628" y="1955799"/>
                  </a:lnTo>
                  <a:lnTo>
                    <a:pt x="583158" y="1943099"/>
                  </a:lnTo>
                  <a:lnTo>
                    <a:pt x="536220" y="1917699"/>
                  </a:lnTo>
                  <a:lnTo>
                    <a:pt x="489881" y="1904999"/>
                  </a:lnTo>
                  <a:lnTo>
                    <a:pt x="399255" y="1854199"/>
                  </a:lnTo>
                  <a:lnTo>
                    <a:pt x="267953" y="1777999"/>
                  </a:lnTo>
                  <a:lnTo>
                    <a:pt x="225569" y="1739899"/>
                  </a:lnTo>
                  <a:lnTo>
                    <a:pt x="184861" y="1701799"/>
                  </a:lnTo>
                  <a:lnTo>
                    <a:pt x="146492" y="1676399"/>
                  </a:lnTo>
                  <a:lnTo>
                    <a:pt x="111126" y="1638299"/>
                  </a:lnTo>
                  <a:lnTo>
                    <a:pt x="79426" y="1587499"/>
                  </a:lnTo>
                  <a:lnTo>
                    <a:pt x="76289" y="1587499"/>
                  </a:lnTo>
                  <a:lnTo>
                    <a:pt x="69744" y="1574799"/>
                  </a:lnTo>
                  <a:lnTo>
                    <a:pt x="66647" y="1574799"/>
                  </a:lnTo>
                  <a:lnTo>
                    <a:pt x="54385" y="1549399"/>
                  </a:lnTo>
                  <a:lnTo>
                    <a:pt x="43266" y="1536699"/>
                  </a:lnTo>
                  <a:lnTo>
                    <a:pt x="33345" y="1511299"/>
                  </a:lnTo>
                  <a:lnTo>
                    <a:pt x="24680" y="1485899"/>
                  </a:lnTo>
                  <a:lnTo>
                    <a:pt x="23084" y="1485899"/>
                  </a:lnTo>
                  <a:lnTo>
                    <a:pt x="21689" y="1473199"/>
                  </a:lnTo>
                  <a:lnTo>
                    <a:pt x="18953" y="1473199"/>
                  </a:lnTo>
                  <a:lnTo>
                    <a:pt x="17591" y="1460499"/>
                  </a:lnTo>
                  <a:lnTo>
                    <a:pt x="16442" y="1460499"/>
                  </a:lnTo>
                  <a:lnTo>
                    <a:pt x="13146" y="1447799"/>
                  </a:lnTo>
                  <a:lnTo>
                    <a:pt x="10120" y="1435099"/>
                  </a:lnTo>
                  <a:lnTo>
                    <a:pt x="7432" y="1422399"/>
                  </a:lnTo>
                  <a:lnTo>
                    <a:pt x="5150" y="1409699"/>
                  </a:lnTo>
                  <a:lnTo>
                    <a:pt x="0" y="1371599"/>
                  </a:lnTo>
                  <a:lnTo>
                    <a:pt x="640" y="1320799"/>
                  </a:lnTo>
                  <a:lnTo>
                    <a:pt x="6622" y="1269999"/>
                  </a:lnTo>
                  <a:lnTo>
                    <a:pt x="17493" y="1231899"/>
                  </a:lnTo>
                  <a:lnTo>
                    <a:pt x="32805" y="1193799"/>
                  </a:lnTo>
                  <a:lnTo>
                    <a:pt x="52106" y="1142999"/>
                  </a:lnTo>
                  <a:lnTo>
                    <a:pt x="74946" y="1104899"/>
                  </a:lnTo>
                  <a:lnTo>
                    <a:pt x="100875" y="1066799"/>
                  </a:lnTo>
                  <a:lnTo>
                    <a:pt x="129442" y="1028699"/>
                  </a:lnTo>
                  <a:lnTo>
                    <a:pt x="160197" y="990599"/>
                  </a:lnTo>
                  <a:lnTo>
                    <a:pt x="192689" y="965199"/>
                  </a:lnTo>
                  <a:lnTo>
                    <a:pt x="226468" y="927099"/>
                  </a:lnTo>
                  <a:lnTo>
                    <a:pt x="265760" y="901699"/>
                  </a:lnTo>
                  <a:lnTo>
                    <a:pt x="306372" y="863599"/>
                  </a:lnTo>
                  <a:lnTo>
                    <a:pt x="348209" y="838199"/>
                  </a:lnTo>
                  <a:lnTo>
                    <a:pt x="391178" y="812799"/>
                  </a:lnTo>
                  <a:lnTo>
                    <a:pt x="435182" y="787399"/>
                  </a:lnTo>
                  <a:lnTo>
                    <a:pt x="480128" y="761999"/>
                  </a:lnTo>
                  <a:lnTo>
                    <a:pt x="525921" y="736599"/>
                  </a:lnTo>
                  <a:lnTo>
                    <a:pt x="619667" y="685799"/>
                  </a:lnTo>
                  <a:lnTo>
                    <a:pt x="667432" y="673099"/>
                  </a:lnTo>
                  <a:lnTo>
                    <a:pt x="715664" y="647699"/>
                  </a:lnTo>
                  <a:lnTo>
                    <a:pt x="764270" y="634999"/>
                  </a:lnTo>
                  <a:lnTo>
                    <a:pt x="813154" y="609599"/>
                  </a:lnTo>
                  <a:lnTo>
                    <a:pt x="1499627" y="431799"/>
                  </a:lnTo>
                  <a:lnTo>
                    <a:pt x="1813681" y="431799"/>
                  </a:lnTo>
                  <a:lnTo>
                    <a:pt x="1713852" y="457199"/>
                  </a:lnTo>
                  <a:lnTo>
                    <a:pt x="1664014" y="457199"/>
                  </a:lnTo>
                  <a:lnTo>
                    <a:pt x="1465210" y="507999"/>
                  </a:lnTo>
                  <a:lnTo>
                    <a:pt x="1416615" y="507999"/>
                  </a:lnTo>
                  <a:lnTo>
                    <a:pt x="883948" y="647699"/>
                  </a:lnTo>
                  <a:lnTo>
                    <a:pt x="836674" y="673099"/>
                  </a:lnTo>
                  <a:lnTo>
                    <a:pt x="743227" y="698499"/>
                  </a:lnTo>
                  <a:lnTo>
                    <a:pt x="697131" y="723899"/>
                  </a:lnTo>
                  <a:lnTo>
                    <a:pt x="651502" y="736599"/>
                  </a:lnTo>
                  <a:lnTo>
                    <a:pt x="565966" y="787399"/>
                  </a:lnTo>
                  <a:lnTo>
                    <a:pt x="522813" y="800099"/>
                  </a:lnTo>
                  <a:lnTo>
                    <a:pt x="437563" y="850899"/>
                  </a:lnTo>
                  <a:lnTo>
                    <a:pt x="396197" y="888999"/>
                  </a:lnTo>
                  <a:lnTo>
                    <a:pt x="504975" y="888999"/>
                  </a:lnTo>
                  <a:lnTo>
                    <a:pt x="436311" y="927099"/>
                  </a:lnTo>
                  <a:lnTo>
                    <a:pt x="391849" y="952499"/>
                  </a:lnTo>
                  <a:lnTo>
                    <a:pt x="348943" y="990599"/>
                  </a:lnTo>
                  <a:lnTo>
                    <a:pt x="308046" y="1015999"/>
                  </a:lnTo>
                  <a:lnTo>
                    <a:pt x="269615" y="1054099"/>
                  </a:lnTo>
                  <a:lnTo>
                    <a:pt x="234105" y="1079499"/>
                  </a:lnTo>
                  <a:lnTo>
                    <a:pt x="201972" y="1117599"/>
                  </a:lnTo>
                  <a:lnTo>
                    <a:pt x="173670" y="1168399"/>
                  </a:lnTo>
                  <a:lnTo>
                    <a:pt x="149656" y="1206499"/>
                  </a:lnTo>
                  <a:lnTo>
                    <a:pt x="132057" y="1257299"/>
                  </a:lnTo>
                  <a:lnTo>
                    <a:pt x="121743" y="1295399"/>
                  </a:lnTo>
                  <a:lnTo>
                    <a:pt x="118238" y="1333499"/>
                  </a:lnTo>
                  <a:lnTo>
                    <a:pt x="121070" y="1384299"/>
                  </a:lnTo>
                  <a:lnTo>
                    <a:pt x="129764" y="1422399"/>
                  </a:lnTo>
                  <a:lnTo>
                    <a:pt x="143847" y="1473199"/>
                  </a:lnTo>
                  <a:lnTo>
                    <a:pt x="162845" y="1511299"/>
                  </a:lnTo>
                  <a:lnTo>
                    <a:pt x="186284" y="1549399"/>
                  </a:lnTo>
                  <a:lnTo>
                    <a:pt x="213690" y="1587499"/>
                  </a:lnTo>
                  <a:lnTo>
                    <a:pt x="244590" y="1612899"/>
                  </a:lnTo>
                  <a:lnTo>
                    <a:pt x="278509" y="1650999"/>
                  </a:lnTo>
                  <a:lnTo>
                    <a:pt x="317423" y="1676399"/>
                  </a:lnTo>
                  <a:lnTo>
                    <a:pt x="358244" y="1701799"/>
                  </a:lnTo>
                  <a:lnTo>
                    <a:pt x="400766" y="1727199"/>
                  </a:lnTo>
                  <a:lnTo>
                    <a:pt x="444777" y="1752599"/>
                  </a:lnTo>
                  <a:lnTo>
                    <a:pt x="490070" y="1777999"/>
                  </a:lnTo>
                  <a:lnTo>
                    <a:pt x="536435" y="1790699"/>
                  </a:lnTo>
                  <a:lnTo>
                    <a:pt x="583662" y="1816099"/>
                  </a:lnTo>
                  <a:lnTo>
                    <a:pt x="1069808" y="1943099"/>
                  </a:lnTo>
                  <a:lnTo>
                    <a:pt x="1119653" y="1943099"/>
                  </a:lnTo>
                  <a:lnTo>
                    <a:pt x="1269705" y="1981199"/>
                  </a:lnTo>
                  <a:lnTo>
                    <a:pt x="1319882" y="1981199"/>
                  </a:lnTo>
                  <a:lnTo>
                    <a:pt x="1420452" y="2006599"/>
                  </a:lnTo>
                  <a:lnTo>
                    <a:pt x="1470837" y="2006599"/>
                  </a:lnTo>
                  <a:lnTo>
                    <a:pt x="1521283" y="2019299"/>
                  </a:lnTo>
                  <a:lnTo>
                    <a:pt x="1094929" y="2019299"/>
                  </a:lnTo>
                  <a:lnTo>
                    <a:pt x="1143409" y="2031999"/>
                  </a:lnTo>
                  <a:lnTo>
                    <a:pt x="1192033" y="2031999"/>
                  </a:lnTo>
                  <a:lnTo>
                    <a:pt x="1387831" y="2082799"/>
                  </a:lnTo>
                  <a:lnTo>
                    <a:pt x="1437070" y="2082799"/>
                  </a:lnTo>
                  <a:lnTo>
                    <a:pt x="1535846" y="2108199"/>
                  </a:lnTo>
                  <a:lnTo>
                    <a:pt x="1585368" y="2108199"/>
                  </a:lnTo>
                  <a:lnTo>
                    <a:pt x="1634971" y="2120899"/>
                  </a:lnTo>
                  <a:close/>
                </a:path>
                <a:path w="7199630" h="2286000">
                  <a:moveTo>
                    <a:pt x="2511477" y="444499"/>
                  </a:moveTo>
                  <a:lnTo>
                    <a:pt x="1955865" y="444499"/>
                  </a:lnTo>
                  <a:lnTo>
                    <a:pt x="2006044" y="431799"/>
                  </a:lnTo>
                  <a:lnTo>
                    <a:pt x="2561941" y="431799"/>
                  </a:lnTo>
                  <a:lnTo>
                    <a:pt x="2511477" y="444499"/>
                  </a:lnTo>
                  <a:close/>
                </a:path>
                <a:path w="7199630" h="2286000">
                  <a:moveTo>
                    <a:pt x="2209265" y="469899"/>
                  </a:moveTo>
                  <a:lnTo>
                    <a:pt x="1805628" y="469899"/>
                  </a:lnTo>
                  <a:lnTo>
                    <a:pt x="1905735" y="444499"/>
                  </a:lnTo>
                  <a:lnTo>
                    <a:pt x="2410622" y="444499"/>
                  </a:lnTo>
                  <a:lnTo>
                    <a:pt x="2360236" y="457199"/>
                  </a:lnTo>
                  <a:lnTo>
                    <a:pt x="2259556" y="457199"/>
                  </a:lnTo>
                  <a:lnTo>
                    <a:pt x="2209265" y="469899"/>
                  </a:lnTo>
                  <a:close/>
                </a:path>
                <a:path w="7199630" h="2286000">
                  <a:moveTo>
                    <a:pt x="2008481" y="495299"/>
                  </a:moveTo>
                  <a:lnTo>
                    <a:pt x="1659631" y="495299"/>
                  </a:lnTo>
                  <a:lnTo>
                    <a:pt x="1756893" y="469899"/>
                  </a:lnTo>
                  <a:lnTo>
                    <a:pt x="2159011" y="469899"/>
                  </a:lnTo>
                  <a:lnTo>
                    <a:pt x="2108794" y="482599"/>
                  </a:lnTo>
                  <a:lnTo>
                    <a:pt x="2058617" y="482599"/>
                  </a:lnTo>
                  <a:lnTo>
                    <a:pt x="2008481" y="495299"/>
                  </a:lnTo>
                  <a:close/>
                </a:path>
                <a:path w="7199630" h="2286000">
                  <a:moveTo>
                    <a:pt x="504975" y="888999"/>
                  </a:moveTo>
                  <a:lnTo>
                    <a:pt x="396197" y="888999"/>
                  </a:lnTo>
                  <a:lnTo>
                    <a:pt x="438900" y="863599"/>
                  </a:lnTo>
                  <a:lnTo>
                    <a:pt x="526348" y="812799"/>
                  </a:lnTo>
                  <a:lnTo>
                    <a:pt x="570965" y="800099"/>
                  </a:lnTo>
                  <a:lnTo>
                    <a:pt x="616094" y="774699"/>
                  </a:lnTo>
                  <a:lnTo>
                    <a:pt x="661670" y="761999"/>
                  </a:lnTo>
                  <a:lnTo>
                    <a:pt x="707630" y="736599"/>
                  </a:lnTo>
                  <a:lnTo>
                    <a:pt x="847176" y="698499"/>
                  </a:lnTo>
                  <a:lnTo>
                    <a:pt x="894035" y="673099"/>
                  </a:lnTo>
                  <a:lnTo>
                    <a:pt x="1321302" y="558799"/>
                  </a:lnTo>
                  <a:lnTo>
                    <a:pt x="1369443" y="558799"/>
                  </a:lnTo>
                  <a:lnTo>
                    <a:pt x="1611102" y="495299"/>
                  </a:lnTo>
                  <a:lnTo>
                    <a:pt x="1958389" y="495299"/>
                  </a:lnTo>
                  <a:lnTo>
                    <a:pt x="1858343" y="520699"/>
                  </a:lnTo>
                  <a:lnTo>
                    <a:pt x="1808393" y="520699"/>
                  </a:lnTo>
                  <a:lnTo>
                    <a:pt x="1708648" y="546099"/>
                  </a:lnTo>
                  <a:lnTo>
                    <a:pt x="1658857" y="546099"/>
                  </a:lnTo>
                  <a:lnTo>
                    <a:pt x="1459283" y="596899"/>
                  </a:lnTo>
                  <a:lnTo>
                    <a:pt x="1408668" y="596899"/>
                  </a:lnTo>
                  <a:lnTo>
                    <a:pt x="1005057" y="698499"/>
                  </a:lnTo>
                  <a:lnTo>
                    <a:pt x="955224" y="723899"/>
                  </a:lnTo>
                  <a:lnTo>
                    <a:pt x="807274" y="761999"/>
                  </a:lnTo>
                  <a:lnTo>
                    <a:pt x="758575" y="787399"/>
                  </a:lnTo>
                  <a:lnTo>
                    <a:pt x="710235" y="800099"/>
                  </a:lnTo>
                  <a:lnTo>
                    <a:pt x="666006" y="825499"/>
                  </a:lnTo>
                  <a:lnTo>
                    <a:pt x="620600" y="838199"/>
                  </a:lnTo>
                  <a:lnTo>
                    <a:pt x="574472" y="863599"/>
                  </a:lnTo>
                  <a:lnTo>
                    <a:pt x="528078" y="876299"/>
                  </a:lnTo>
                  <a:lnTo>
                    <a:pt x="504975" y="888999"/>
                  </a:lnTo>
                  <a:close/>
                </a:path>
                <a:path w="7199630" h="2286000">
                  <a:moveTo>
                    <a:pt x="5483496" y="2120899"/>
                  </a:moveTo>
                  <a:lnTo>
                    <a:pt x="5138347" y="2120899"/>
                  </a:lnTo>
                  <a:lnTo>
                    <a:pt x="5239625" y="2095499"/>
                  </a:lnTo>
                  <a:lnTo>
                    <a:pt x="5290194" y="2095499"/>
                  </a:lnTo>
                  <a:lnTo>
                    <a:pt x="5340702" y="2082799"/>
                  </a:lnTo>
                  <a:lnTo>
                    <a:pt x="5391141" y="2082799"/>
                  </a:lnTo>
                  <a:lnTo>
                    <a:pt x="5541941" y="2044699"/>
                  </a:lnTo>
                  <a:lnTo>
                    <a:pt x="5592003" y="2044699"/>
                  </a:lnTo>
                  <a:lnTo>
                    <a:pt x="6036063" y="1930399"/>
                  </a:lnTo>
                  <a:lnTo>
                    <a:pt x="6084502" y="1904999"/>
                  </a:lnTo>
                  <a:lnTo>
                    <a:pt x="6180724" y="1879599"/>
                  </a:lnTo>
                  <a:lnTo>
                    <a:pt x="6228487" y="1854199"/>
                  </a:lnTo>
                  <a:lnTo>
                    <a:pt x="6269242" y="1841499"/>
                  </a:lnTo>
                  <a:lnTo>
                    <a:pt x="6311501" y="1828799"/>
                  </a:lnTo>
                  <a:lnTo>
                    <a:pt x="6354907" y="1803399"/>
                  </a:lnTo>
                  <a:lnTo>
                    <a:pt x="6399100" y="1790699"/>
                  </a:lnTo>
                  <a:lnTo>
                    <a:pt x="6443722" y="1765299"/>
                  </a:lnTo>
                  <a:lnTo>
                    <a:pt x="6488416" y="1752599"/>
                  </a:lnTo>
                  <a:lnTo>
                    <a:pt x="6576585" y="1701799"/>
                  </a:lnTo>
                  <a:lnTo>
                    <a:pt x="6619344" y="1676399"/>
                  </a:lnTo>
                  <a:lnTo>
                    <a:pt x="6736414" y="1676399"/>
                  </a:lnTo>
                  <a:lnTo>
                    <a:pt x="6696678" y="1701799"/>
                  </a:lnTo>
                  <a:lnTo>
                    <a:pt x="6615566" y="1752599"/>
                  </a:lnTo>
                  <a:lnTo>
                    <a:pt x="6572480" y="1765299"/>
                  </a:lnTo>
                  <a:lnTo>
                    <a:pt x="6439886" y="1841499"/>
                  </a:lnTo>
                  <a:lnTo>
                    <a:pt x="6394714" y="1854199"/>
                  </a:lnTo>
                  <a:lnTo>
                    <a:pt x="6349122" y="1879599"/>
                  </a:lnTo>
                  <a:lnTo>
                    <a:pt x="6303152" y="1892299"/>
                  </a:lnTo>
                  <a:lnTo>
                    <a:pt x="6256845" y="1917699"/>
                  </a:lnTo>
                  <a:lnTo>
                    <a:pt x="6069068" y="1968499"/>
                  </a:lnTo>
                  <a:lnTo>
                    <a:pt x="6021692" y="1993899"/>
                  </a:lnTo>
                  <a:lnTo>
                    <a:pt x="5780720" y="2057399"/>
                  </a:lnTo>
                  <a:lnTo>
                    <a:pt x="5731369" y="2057399"/>
                  </a:lnTo>
                  <a:lnTo>
                    <a:pt x="5483496" y="2120899"/>
                  </a:lnTo>
                  <a:close/>
                </a:path>
                <a:path w="7199630" h="2286000">
                  <a:moveTo>
                    <a:pt x="5418368" y="1981199"/>
                  </a:moveTo>
                  <a:lnTo>
                    <a:pt x="5047492" y="1981199"/>
                  </a:lnTo>
                  <a:lnTo>
                    <a:pt x="5097232" y="1968499"/>
                  </a:lnTo>
                  <a:lnTo>
                    <a:pt x="5146980" y="1968499"/>
                  </a:lnTo>
                  <a:lnTo>
                    <a:pt x="5246474" y="1943099"/>
                  </a:lnTo>
                  <a:lnTo>
                    <a:pt x="5569948" y="1943099"/>
                  </a:lnTo>
                  <a:lnTo>
                    <a:pt x="5418368" y="1981199"/>
                  </a:lnTo>
                  <a:close/>
                </a:path>
                <a:path w="7199630" h="2286000">
                  <a:moveTo>
                    <a:pt x="5266371" y="2006599"/>
                  </a:moveTo>
                  <a:lnTo>
                    <a:pt x="4848762" y="2006599"/>
                  </a:lnTo>
                  <a:lnTo>
                    <a:pt x="4898396" y="1993899"/>
                  </a:lnTo>
                  <a:lnTo>
                    <a:pt x="4948067" y="1993899"/>
                  </a:lnTo>
                  <a:lnTo>
                    <a:pt x="4997768" y="1981199"/>
                  </a:lnTo>
                  <a:lnTo>
                    <a:pt x="5367746" y="1981199"/>
                  </a:lnTo>
                  <a:lnTo>
                    <a:pt x="5266371" y="2006599"/>
                  </a:lnTo>
                  <a:close/>
                </a:path>
                <a:path w="7199630" h="2286000">
                  <a:moveTo>
                    <a:pt x="5164838" y="2019299"/>
                  </a:moveTo>
                  <a:lnTo>
                    <a:pt x="4749633" y="2019299"/>
                  </a:lnTo>
                  <a:lnTo>
                    <a:pt x="4799172" y="2006599"/>
                  </a:lnTo>
                  <a:lnTo>
                    <a:pt x="5215623" y="2006599"/>
                  </a:lnTo>
                  <a:lnTo>
                    <a:pt x="5164838" y="2019299"/>
                  </a:lnTo>
                  <a:close/>
                </a:path>
                <a:path w="7199630" h="2286000">
                  <a:moveTo>
                    <a:pt x="1622346" y="2031999"/>
                  </a:moveTo>
                  <a:lnTo>
                    <a:pt x="1172117" y="2031999"/>
                  </a:lnTo>
                  <a:lnTo>
                    <a:pt x="1146430" y="2019299"/>
                  </a:lnTo>
                  <a:lnTo>
                    <a:pt x="1571788" y="2019299"/>
                  </a:lnTo>
                  <a:lnTo>
                    <a:pt x="1622346" y="2031999"/>
                  </a:lnTo>
                  <a:close/>
                </a:path>
                <a:path w="7199630" h="2286000">
                  <a:moveTo>
                    <a:pt x="5012283" y="2044699"/>
                  </a:moveTo>
                  <a:lnTo>
                    <a:pt x="4500120" y="2044699"/>
                  </a:lnTo>
                  <a:lnTo>
                    <a:pt x="4550162" y="2031999"/>
                  </a:lnTo>
                  <a:lnTo>
                    <a:pt x="4650179" y="2031999"/>
                  </a:lnTo>
                  <a:lnTo>
                    <a:pt x="4700153" y="2019299"/>
                  </a:lnTo>
                  <a:lnTo>
                    <a:pt x="5114018" y="2019299"/>
                  </a:lnTo>
                  <a:lnTo>
                    <a:pt x="5012283" y="2044699"/>
                  </a:lnTo>
                  <a:close/>
                </a:path>
                <a:path w="7199630" h="2286000">
                  <a:moveTo>
                    <a:pt x="1723610" y="2044699"/>
                  </a:moveTo>
                  <a:lnTo>
                    <a:pt x="1248535" y="2044699"/>
                  </a:lnTo>
                  <a:lnTo>
                    <a:pt x="1197752" y="2031999"/>
                  </a:lnTo>
                  <a:lnTo>
                    <a:pt x="1672955" y="2031999"/>
                  </a:lnTo>
                  <a:lnTo>
                    <a:pt x="1723610" y="2044699"/>
                  </a:lnTo>
                  <a:close/>
                </a:path>
                <a:path w="7199630" h="2286000">
                  <a:moveTo>
                    <a:pt x="1926612" y="2070099"/>
                  </a:moveTo>
                  <a:lnTo>
                    <a:pt x="1401136" y="2070099"/>
                  </a:lnTo>
                  <a:lnTo>
                    <a:pt x="1299361" y="2044699"/>
                  </a:lnTo>
                  <a:lnTo>
                    <a:pt x="1774306" y="2044699"/>
                  </a:lnTo>
                  <a:lnTo>
                    <a:pt x="1825042" y="2057399"/>
                  </a:lnTo>
                  <a:lnTo>
                    <a:pt x="1875812" y="2057399"/>
                  </a:lnTo>
                  <a:lnTo>
                    <a:pt x="1926612" y="2070099"/>
                  </a:lnTo>
                  <a:close/>
                </a:path>
                <a:path w="7199630" h="2286000">
                  <a:moveTo>
                    <a:pt x="4910438" y="2057399"/>
                  </a:moveTo>
                  <a:lnTo>
                    <a:pt x="4399974" y="2057399"/>
                  </a:lnTo>
                  <a:lnTo>
                    <a:pt x="4450057" y="2044699"/>
                  </a:lnTo>
                  <a:lnTo>
                    <a:pt x="4961373" y="2044699"/>
                  </a:lnTo>
                  <a:lnTo>
                    <a:pt x="4910438" y="2057399"/>
                  </a:lnTo>
                  <a:close/>
                </a:path>
                <a:path w="7199630" h="2286000">
                  <a:moveTo>
                    <a:pt x="4808499" y="2070099"/>
                  </a:moveTo>
                  <a:lnTo>
                    <a:pt x="4249610" y="2070099"/>
                  </a:lnTo>
                  <a:lnTo>
                    <a:pt x="4299749" y="2057399"/>
                  </a:lnTo>
                  <a:lnTo>
                    <a:pt x="4859479" y="2057399"/>
                  </a:lnTo>
                  <a:lnTo>
                    <a:pt x="4808499" y="2070099"/>
                  </a:lnTo>
                  <a:close/>
                </a:path>
                <a:path w="7199630" h="2286000">
                  <a:moveTo>
                    <a:pt x="2079159" y="2082799"/>
                  </a:moveTo>
                  <a:lnTo>
                    <a:pt x="1503063" y="2082799"/>
                  </a:lnTo>
                  <a:lnTo>
                    <a:pt x="1452081" y="2070099"/>
                  </a:lnTo>
                  <a:lnTo>
                    <a:pt x="2028290" y="2070099"/>
                  </a:lnTo>
                  <a:lnTo>
                    <a:pt x="2079159" y="2082799"/>
                  </a:lnTo>
                  <a:close/>
                </a:path>
                <a:path w="7199630" h="2286000">
                  <a:moveTo>
                    <a:pt x="4706487" y="2082799"/>
                  </a:moveTo>
                  <a:lnTo>
                    <a:pt x="4099094" y="2082799"/>
                  </a:lnTo>
                  <a:lnTo>
                    <a:pt x="4149282" y="2070099"/>
                  </a:lnTo>
                  <a:lnTo>
                    <a:pt x="4757501" y="2070099"/>
                  </a:lnTo>
                  <a:lnTo>
                    <a:pt x="4706487" y="2082799"/>
                  </a:lnTo>
                  <a:close/>
                </a:path>
                <a:path w="7199630" h="2286000">
                  <a:moveTo>
                    <a:pt x="2231843" y="2095499"/>
                  </a:moveTo>
                  <a:lnTo>
                    <a:pt x="1605130" y="2095499"/>
                  </a:lnTo>
                  <a:lnTo>
                    <a:pt x="1554080" y="2082799"/>
                  </a:lnTo>
                  <a:lnTo>
                    <a:pt x="2180939" y="2082799"/>
                  </a:lnTo>
                  <a:lnTo>
                    <a:pt x="2231843" y="2095499"/>
                  </a:lnTo>
                  <a:close/>
                </a:path>
                <a:path w="7199630" h="2286000">
                  <a:moveTo>
                    <a:pt x="4604420" y="2095499"/>
                  </a:moveTo>
                  <a:lnTo>
                    <a:pt x="3898207" y="2095499"/>
                  </a:lnTo>
                  <a:lnTo>
                    <a:pt x="3948448" y="2082799"/>
                  </a:lnTo>
                  <a:lnTo>
                    <a:pt x="4655459" y="2082799"/>
                  </a:lnTo>
                  <a:lnTo>
                    <a:pt x="4604420" y="2095499"/>
                  </a:lnTo>
                  <a:close/>
                </a:path>
                <a:path w="7199630" h="2286000">
                  <a:moveTo>
                    <a:pt x="2384558" y="2108199"/>
                  </a:moveTo>
                  <a:lnTo>
                    <a:pt x="1707324" y="2108199"/>
                  </a:lnTo>
                  <a:lnTo>
                    <a:pt x="1656212" y="2095499"/>
                  </a:lnTo>
                  <a:lnTo>
                    <a:pt x="2333656" y="2095499"/>
                  </a:lnTo>
                  <a:lnTo>
                    <a:pt x="2384558" y="2108199"/>
                  </a:lnTo>
                  <a:close/>
                </a:path>
                <a:path w="7199630" h="2286000">
                  <a:moveTo>
                    <a:pt x="4451256" y="2108199"/>
                  </a:moveTo>
                  <a:lnTo>
                    <a:pt x="3697141" y="2108199"/>
                  </a:lnTo>
                  <a:lnTo>
                    <a:pt x="3747422" y="2095499"/>
                  </a:lnTo>
                  <a:lnTo>
                    <a:pt x="4502316" y="2095499"/>
                  </a:lnTo>
                  <a:lnTo>
                    <a:pt x="4451256" y="2108199"/>
                  </a:lnTo>
                  <a:close/>
                </a:path>
                <a:path w="7199630" h="2286000">
                  <a:moveTo>
                    <a:pt x="2689667" y="2120899"/>
                  </a:moveTo>
                  <a:lnTo>
                    <a:pt x="1809632" y="2120899"/>
                  </a:lnTo>
                  <a:lnTo>
                    <a:pt x="1758464" y="2108199"/>
                  </a:lnTo>
                  <a:lnTo>
                    <a:pt x="2638871" y="2108199"/>
                  </a:lnTo>
                  <a:lnTo>
                    <a:pt x="2689667" y="2120899"/>
                  </a:lnTo>
                  <a:close/>
                </a:path>
                <a:path w="7199630" h="2286000">
                  <a:moveTo>
                    <a:pt x="4349132" y="2120899"/>
                  </a:moveTo>
                  <a:lnTo>
                    <a:pt x="3345006" y="2120899"/>
                  </a:lnTo>
                  <a:lnTo>
                    <a:pt x="3395324" y="2108199"/>
                  </a:lnTo>
                  <a:lnTo>
                    <a:pt x="4400193" y="2108199"/>
                  </a:lnTo>
                  <a:lnTo>
                    <a:pt x="4349132" y="2120899"/>
                  </a:lnTo>
                  <a:close/>
                </a:path>
                <a:path w="7199630" h="2286000">
                  <a:moveTo>
                    <a:pt x="1933866" y="2158999"/>
                  </a:moveTo>
                  <a:lnTo>
                    <a:pt x="1419803" y="2158999"/>
                  </a:lnTo>
                  <a:lnTo>
                    <a:pt x="1269677" y="2120899"/>
                  </a:lnTo>
                  <a:lnTo>
                    <a:pt x="1684646" y="2120899"/>
                  </a:lnTo>
                  <a:lnTo>
                    <a:pt x="1734387" y="2133599"/>
                  </a:lnTo>
                  <a:lnTo>
                    <a:pt x="1784187" y="2133599"/>
                  </a:lnTo>
                  <a:lnTo>
                    <a:pt x="1834038" y="2146299"/>
                  </a:lnTo>
                  <a:lnTo>
                    <a:pt x="1883933" y="2146299"/>
                  </a:lnTo>
                  <a:lnTo>
                    <a:pt x="1933866" y="2158999"/>
                  </a:lnTo>
                  <a:close/>
                </a:path>
                <a:path w="7199630" h="2286000">
                  <a:moveTo>
                    <a:pt x="4196526" y="2133599"/>
                  </a:moveTo>
                  <a:lnTo>
                    <a:pt x="1912041" y="2133599"/>
                  </a:lnTo>
                  <a:lnTo>
                    <a:pt x="1860824" y="2120899"/>
                  </a:lnTo>
                  <a:lnTo>
                    <a:pt x="4247017" y="2120899"/>
                  </a:lnTo>
                  <a:lnTo>
                    <a:pt x="4196526" y="2133599"/>
                  </a:lnTo>
                  <a:close/>
                </a:path>
                <a:path w="7199630" h="2286000">
                  <a:moveTo>
                    <a:pt x="5333972" y="2146299"/>
                  </a:moveTo>
                  <a:lnTo>
                    <a:pt x="4935496" y="2146299"/>
                  </a:lnTo>
                  <a:lnTo>
                    <a:pt x="4986221" y="2133599"/>
                  </a:lnTo>
                  <a:lnTo>
                    <a:pt x="5036944" y="2133599"/>
                  </a:lnTo>
                  <a:lnTo>
                    <a:pt x="5087656" y="2120899"/>
                  </a:lnTo>
                  <a:lnTo>
                    <a:pt x="5433717" y="2120899"/>
                  </a:lnTo>
                  <a:lnTo>
                    <a:pt x="5333972" y="2146299"/>
                  </a:lnTo>
                  <a:close/>
                </a:path>
                <a:path w="7199630" h="2286000">
                  <a:moveTo>
                    <a:pt x="4044909" y="2146299"/>
                  </a:moveTo>
                  <a:lnTo>
                    <a:pt x="2014539" y="2146299"/>
                  </a:lnTo>
                  <a:lnTo>
                    <a:pt x="1963280" y="2133599"/>
                  </a:lnTo>
                  <a:lnTo>
                    <a:pt x="4095470" y="2133599"/>
                  </a:lnTo>
                  <a:lnTo>
                    <a:pt x="4044909" y="2146299"/>
                  </a:lnTo>
                  <a:close/>
                </a:path>
                <a:path w="7199630" h="2286000">
                  <a:moveTo>
                    <a:pt x="3842468" y="2158999"/>
                  </a:moveTo>
                  <a:lnTo>
                    <a:pt x="2168424" y="2158999"/>
                  </a:lnTo>
                  <a:lnTo>
                    <a:pt x="2117113" y="2146299"/>
                  </a:lnTo>
                  <a:lnTo>
                    <a:pt x="3893106" y="2146299"/>
                  </a:lnTo>
                  <a:lnTo>
                    <a:pt x="3842468" y="2158999"/>
                  </a:lnTo>
                  <a:close/>
                </a:path>
                <a:path w="7199630" h="2286000">
                  <a:moveTo>
                    <a:pt x="5183931" y="2171699"/>
                  </a:moveTo>
                  <a:lnTo>
                    <a:pt x="4682187" y="2171699"/>
                  </a:lnTo>
                  <a:lnTo>
                    <a:pt x="4732774" y="2158999"/>
                  </a:lnTo>
                  <a:lnTo>
                    <a:pt x="4783409" y="2158999"/>
                  </a:lnTo>
                  <a:lnTo>
                    <a:pt x="4834080" y="2146299"/>
                  </a:lnTo>
                  <a:lnTo>
                    <a:pt x="5284013" y="2146299"/>
                  </a:lnTo>
                  <a:lnTo>
                    <a:pt x="5183931" y="2171699"/>
                  </a:lnTo>
                  <a:close/>
                </a:path>
                <a:path w="7199630" h="2286000">
                  <a:moveTo>
                    <a:pt x="2033813" y="2171699"/>
                  </a:moveTo>
                  <a:lnTo>
                    <a:pt x="1520233" y="2171699"/>
                  </a:lnTo>
                  <a:lnTo>
                    <a:pt x="1469987" y="2158999"/>
                  </a:lnTo>
                  <a:lnTo>
                    <a:pt x="1983828" y="2158999"/>
                  </a:lnTo>
                  <a:lnTo>
                    <a:pt x="2033813" y="2171699"/>
                  </a:lnTo>
                  <a:close/>
                </a:path>
                <a:path w="7199630" h="2286000">
                  <a:moveTo>
                    <a:pt x="3639768" y="2171699"/>
                  </a:moveTo>
                  <a:lnTo>
                    <a:pt x="2371572" y="2171699"/>
                  </a:lnTo>
                  <a:lnTo>
                    <a:pt x="2320946" y="2158999"/>
                  </a:lnTo>
                  <a:lnTo>
                    <a:pt x="3690463" y="2158999"/>
                  </a:lnTo>
                  <a:lnTo>
                    <a:pt x="3639768" y="2171699"/>
                  </a:lnTo>
                  <a:close/>
                </a:path>
                <a:path w="7199630" h="2286000">
                  <a:moveTo>
                    <a:pt x="2183832" y="2184399"/>
                  </a:moveTo>
                  <a:lnTo>
                    <a:pt x="1620892" y="2184399"/>
                  </a:lnTo>
                  <a:lnTo>
                    <a:pt x="1570536" y="2171699"/>
                  </a:lnTo>
                  <a:lnTo>
                    <a:pt x="2133822" y="2171699"/>
                  </a:lnTo>
                  <a:lnTo>
                    <a:pt x="2183832" y="2184399"/>
                  </a:lnTo>
                  <a:close/>
                </a:path>
                <a:path w="7199630" h="2286000">
                  <a:moveTo>
                    <a:pt x="3335390" y="2184399"/>
                  </a:moveTo>
                  <a:lnTo>
                    <a:pt x="2675646" y="2184399"/>
                  </a:lnTo>
                  <a:lnTo>
                    <a:pt x="2624935" y="2171699"/>
                  </a:lnTo>
                  <a:lnTo>
                    <a:pt x="3386139" y="2171699"/>
                  </a:lnTo>
                  <a:lnTo>
                    <a:pt x="3335390" y="2184399"/>
                  </a:lnTo>
                  <a:close/>
                </a:path>
                <a:path w="7199630" h="2286000">
                  <a:moveTo>
                    <a:pt x="5083649" y="2184399"/>
                  </a:moveTo>
                  <a:lnTo>
                    <a:pt x="4478740" y="2184399"/>
                  </a:lnTo>
                  <a:lnTo>
                    <a:pt x="4529975" y="2171699"/>
                  </a:lnTo>
                  <a:lnTo>
                    <a:pt x="5133813" y="2171699"/>
                  </a:lnTo>
                  <a:lnTo>
                    <a:pt x="5083649" y="2184399"/>
                  </a:lnTo>
                  <a:close/>
                </a:path>
                <a:path w="7199630" h="2286000">
                  <a:moveTo>
                    <a:pt x="2383741" y="2197099"/>
                  </a:moveTo>
                  <a:lnTo>
                    <a:pt x="1721741" y="2197099"/>
                  </a:lnTo>
                  <a:lnTo>
                    <a:pt x="1671295" y="2184399"/>
                  </a:lnTo>
                  <a:lnTo>
                    <a:pt x="2333798" y="2184399"/>
                  </a:lnTo>
                  <a:lnTo>
                    <a:pt x="2383741" y="2197099"/>
                  </a:lnTo>
                  <a:close/>
                </a:path>
                <a:path w="7199630" h="2286000">
                  <a:moveTo>
                    <a:pt x="4983186" y="2197099"/>
                  </a:moveTo>
                  <a:lnTo>
                    <a:pt x="4324926" y="2197099"/>
                  </a:lnTo>
                  <a:lnTo>
                    <a:pt x="4376215" y="2184399"/>
                  </a:lnTo>
                  <a:lnTo>
                    <a:pt x="5033439" y="2184399"/>
                  </a:lnTo>
                  <a:lnTo>
                    <a:pt x="4983186" y="2197099"/>
                  </a:lnTo>
                  <a:close/>
                </a:path>
                <a:path w="7199630" h="2286000">
                  <a:moveTo>
                    <a:pt x="2632794" y="2209799"/>
                  </a:moveTo>
                  <a:lnTo>
                    <a:pt x="1822739" y="2209799"/>
                  </a:lnTo>
                  <a:lnTo>
                    <a:pt x="1772224" y="2197099"/>
                  </a:lnTo>
                  <a:lnTo>
                    <a:pt x="2583096" y="2197099"/>
                  </a:lnTo>
                  <a:lnTo>
                    <a:pt x="2632794" y="2209799"/>
                  </a:lnTo>
                  <a:close/>
                </a:path>
                <a:path w="7199630" h="2286000">
                  <a:moveTo>
                    <a:pt x="4882564" y="2209799"/>
                  </a:moveTo>
                  <a:lnTo>
                    <a:pt x="4068268" y="2209799"/>
                  </a:lnTo>
                  <a:lnTo>
                    <a:pt x="4119626" y="2197099"/>
                  </a:lnTo>
                  <a:lnTo>
                    <a:pt x="4932894" y="2197099"/>
                  </a:lnTo>
                  <a:lnTo>
                    <a:pt x="4882564" y="2209799"/>
                  </a:lnTo>
                  <a:close/>
                </a:path>
                <a:path w="7199630" h="2286000">
                  <a:moveTo>
                    <a:pt x="2988732" y="2222499"/>
                  </a:moveTo>
                  <a:lnTo>
                    <a:pt x="1923848" y="2222499"/>
                  </a:lnTo>
                  <a:lnTo>
                    <a:pt x="1873282" y="2209799"/>
                  </a:lnTo>
                  <a:lnTo>
                    <a:pt x="2937358" y="2209799"/>
                  </a:lnTo>
                  <a:lnTo>
                    <a:pt x="2988732" y="2222499"/>
                  </a:lnTo>
                  <a:close/>
                </a:path>
                <a:path w="7199630" h="2286000">
                  <a:moveTo>
                    <a:pt x="4731373" y="2222499"/>
                  </a:moveTo>
                  <a:lnTo>
                    <a:pt x="3759930" y="2222499"/>
                  </a:lnTo>
                  <a:lnTo>
                    <a:pt x="3811338" y="2209799"/>
                  </a:lnTo>
                  <a:lnTo>
                    <a:pt x="4781801" y="2209799"/>
                  </a:lnTo>
                  <a:lnTo>
                    <a:pt x="4731373" y="2222499"/>
                  </a:lnTo>
                  <a:close/>
                </a:path>
                <a:path w="7199630" h="2286000">
                  <a:moveTo>
                    <a:pt x="4630437" y="2235199"/>
                  </a:moveTo>
                  <a:lnTo>
                    <a:pt x="2075630" y="2235199"/>
                  </a:lnTo>
                  <a:lnTo>
                    <a:pt x="2025027" y="2222499"/>
                  </a:lnTo>
                  <a:lnTo>
                    <a:pt x="4680918" y="2222499"/>
                  </a:lnTo>
                  <a:lnTo>
                    <a:pt x="4630437" y="2235199"/>
                  </a:lnTo>
                  <a:close/>
                </a:path>
                <a:path w="7199630" h="2286000">
                  <a:moveTo>
                    <a:pt x="4478871" y="2247899"/>
                  </a:moveTo>
                  <a:lnTo>
                    <a:pt x="2177316" y="2247899"/>
                  </a:lnTo>
                  <a:lnTo>
                    <a:pt x="2126236" y="2235199"/>
                  </a:lnTo>
                  <a:lnTo>
                    <a:pt x="4529411" y="2235199"/>
                  </a:lnTo>
                  <a:lnTo>
                    <a:pt x="4478871" y="2247899"/>
                  </a:lnTo>
                  <a:close/>
                </a:path>
                <a:path w="7199630" h="2286000">
                  <a:moveTo>
                    <a:pt x="4276582" y="2260599"/>
                  </a:moveTo>
                  <a:lnTo>
                    <a:pt x="2381836" y="2260599"/>
                  </a:lnTo>
                  <a:lnTo>
                    <a:pt x="2330678" y="2247899"/>
                  </a:lnTo>
                  <a:lnTo>
                    <a:pt x="4327168" y="2247899"/>
                  </a:lnTo>
                  <a:lnTo>
                    <a:pt x="4276582" y="2260599"/>
                  </a:lnTo>
                  <a:close/>
                </a:path>
                <a:path w="7199630" h="2286000">
                  <a:moveTo>
                    <a:pt x="4022436" y="2273299"/>
                  </a:moveTo>
                  <a:lnTo>
                    <a:pt x="2586629" y="2273299"/>
                  </a:lnTo>
                  <a:lnTo>
                    <a:pt x="2535409" y="2260599"/>
                  </a:lnTo>
                  <a:lnTo>
                    <a:pt x="4073628" y="2260599"/>
                  </a:lnTo>
                  <a:lnTo>
                    <a:pt x="4022436" y="2273299"/>
                  </a:lnTo>
                  <a:close/>
                </a:path>
                <a:path w="7199630" h="2286000">
                  <a:moveTo>
                    <a:pt x="3663728" y="2285999"/>
                  </a:moveTo>
                  <a:lnTo>
                    <a:pt x="2945481" y="2285999"/>
                  </a:lnTo>
                  <a:lnTo>
                    <a:pt x="2894190" y="2273299"/>
                  </a:lnTo>
                  <a:lnTo>
                    <a:pt x="3715004" y="2273299"/>
                  </a:lnTo>
                  <a:lnTo>
                    <a:pt x="3663728" y="2285999"/>
                  </a:lnTo>
                  <a:close/>
                </a:path>
              </a:pathLst>
            </a:custGeom>
            <a:solidFill>
              <a:srgbClr val="2AC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7155" rIns="0" bIns="0" rtlCol="0">
            <a:spAutoFit/>
          </a:bodyPr>
          <a:lstStyle/>
          <a:p>
            <a:pPr marL="3385820">
              <a:lnSpc>
                <a:spcPct val="100000"/>
              </a:lnSpc>
              <a:spcBef>
                <a:spcPts val="90"/>
              </a:spcBef>
            </a:pPr>
            <a:r>
              <a:rPr sz="9450" spc="-1525" dirty="0"/>
              <a:t>FERRAMENTAS</a:t>
            </a:r>
            <a:endParaRPr sz="9450"/>
          </a:p>
        </p:txBody>
      </p:sp>
      <p:sp>
        <p:nvSpPr>
          <p:cNvPr id="9" name="object 9"/>
          <p:cNvSpPr txBox="1"/>
          <p:nvPr/>
        </p:nvSpPr>
        <p:spPr>
          <a:xfrm>
            <a:off x="2929154" y="6058699"/>
            <a:ext cx="12430125" cy="27968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1445" algn="ctr">
              <a:lnSpc>
                <a:spcPct val="115599"/>
              </a:lnSpc>
              <a:spcBef>
                <a:spcPts val="100"/>
              </a:spcBef>
            </a:pPr>
            <a:r>
              <a:rPr sz="4000" spc="-85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Essas</a:t>
            </a:r>
            <a:r>
              <a:rPr sz="4000" spc="-229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65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plataformas</a:t>
            </a:r>
            <a:r>
              <a:rPr sz="4000" spc="-229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6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servirão</a:t>
            </a:r>
            <a:r>
              <a:rPr sz="4000" spc="-229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8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como</a:t>
            </a:r>
            <a:r>
              <a:rPr sz="4000" spc="-229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1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suporte </a:t>
            </a:r>
            <a:r>
              <a:rPr sz="4000" spc="-6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fundamental</a:t>
            </a:r>
            <a:r>
              <a:rPr sz="4000" spc="-254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1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para</a:t>
            </a:r>
            <a:r>
              <a:rPr sz="4000" spc="-24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o</a:t>
            </a:r>
            <a:r>
              <a:rPr sz="4000" spc="-245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75" dirty="0" err="1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desenvolvimento</a:t>
            </a:r>
            <a:r>
              <a:rPr lang="pt-BR" sz="4000" spc="-24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,  organização </a:t>
            </a:r>
            <a:r>
              <a:rPr sz="4000" spc="-8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das</a:t>
            </a:r>
            <a:r>
              <a:rPr sz="4000" spc="-235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25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atividades </a:t>
            </a:r>
            <a:r>
              <a:rPr sz="400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25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85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comunicação</a:t>
            </a:r>
            <a:r>
              <a:rPr sz="4000" spc="-229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25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entre</a:t>
            </a:r>
            <a:r>
              <a:rPr sz="4000" spc="-235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105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os</a:t>
            </a:r>
            <a:r>
              <a:rPr sz="4000" spc="-229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10" dirty="0"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integrantes.</a:t>
            </a:r>
            <a:endParaRPr sz="4000" dirty="0"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06058" y="3118212"/>
            <a:ext cx="7839075" cy="1917700"/>
          </a:xfrm>
          <a:custGeom>
            <a:avLst/>
            <a:gdLst/>
            <a:ahLst/>
            <a:cxnLst/>
            <a:rect l="l" t="t" r="r" b="b"/>
            <a:pathLst>
              <a:path w="7839075" h="1917700">
                <a:moveTo>
                  <a:pt x="4386998" y="12699"/>
                </a:moveTo>
                <a:lnTo>
                  <a:pt x="2097384" y="12699"/>
                </a:lnTo>
                <a:lnTo>
                  <a:pt x="2147826" y="0"/>
                </a:lnTo>
                <a:lnTo>
                  <a:pt x="4335523" y="0"/>
                </a:lnTo>
                <a:lnTo>
                  <a:pt x="4386998" y="12699"/>
                </a:lnTo>
                <a:close/>
              </a:path>
              <a:path w="7839075" h="1917700">
                <a:moveTo>
                  <a:pt x="4901408" y="25399"/>
                </a:moveTo>
                <a:lnTo>
                  <a:pt x="1681721" y="25399"/>
                </a:lnTo>
                <a:lnTo>
                  <a:pt x="1733661" y="12699"/>
                </a:lnTo>
                <a:lnTo>
                  <a:pt x="4850008" y="12699"/>
                </a:lnTo>
                <a:lnTo>
                  <a:pt x="4901408" y="25399"/>
                </a:lnTo>
                <a:close/>
              </a:path>
              <a:path w="7839075" h="1917700">
                <a:moveTo>
                  <a:pt x="5261539" y="38099"/>
                </a:moveTo>
                <a:lnTo>
                  <a:pt x="1370296" y="38099"/>
                </a:lnTo>
                <a:lnTo>
                  <a:pt x="1422169" y="25399"/>
                </a:lnTo>
                <a:lnTo>
                  <a:pt x="5210091" y="25399"/>
                </a:lnTo>
                <a:lnTo>
                  <a:pt x="5261539" y="38099"/>
                </a:lnTo>
                <a:close/>
              </a:path>
              <a:path w="7839075" h="1917700">
                <a:moveTo>
                  <a:pt x="5570221" y="50799"/>
                </a:moveTo>
                <a:lnTo>
                  <a:pt x="1162956" y="50799"/>
                </a:lnTo>
                <a:lnTo>
                  <a:pt x="1214766" y="38099"/>
                </a:lnTo>
                <a:lnTo>
                  <a:pt x="5518774" y="38099"/>
                </a:lnTo>
                <a:lnTo>
                  <a:pt x="5570221" y="50799"/>
                </a:lnTo>
                <a:close/>
              </a:path>
              <a:path w="7839075" h="1917700">
                <a:moveTo>
                  <a:pt x="5827457" y="63499"/>
                </a:moveTo>
                <a:lnTo>
                  <a:pt x="1007646" y="63499"/>
                </a:lnTo>
                <a:lnTo>
                  <a:pt x="1059395" y="50799"/>
                </a:lnTo>
                <a:lnTo>
                  <a:pt x="5776010" y="50799"/>
                </a:lnTo>
                <a:lnTo>
                  <a:pt x="5827457" y="63499"/>
                </a:lnTo>
                <a:close/>
              </a:path>
              <a:path w="7839075" h="1917700">
                <a:moveTo>
                  <a:pt x="7098801" y="165099"/>
                </a:moveTo>
                <a:lnTo>
                  <a:pt x="782293" y="165099"/>
                </a:lnTo>
                <a:lnTo>
                  <a:pt x="797283" y="126999"/>
                </a:lnTo>
                <a:lnTo>
                  <a:pt x="824949" y="101599"/>
                </a:lnTo>
                <a:lnTo>
                  <a:pt x="861066" y="76199"/>
                </a:lnTo>
                <a:lnTo>
                  <a:pt x="901408" y="63499"/>
                </a:lnTo>
                <a:lnTo>
                  <a:pt x="5981799" y="63499"/>
                </a:lnTo>
                <a:lnTo>
                  <a:pt x="6033246" y="76199"/>
                </a:lnTo>
                <a:lnTo>
                  <a:pt x="6187587" y="76199"/>
                </a:lnTo>
                <a:lnTo>
                  <a:pt x="6239034" y="88899"/>
                </a:lnTo>
                <a:lnTo>
                  <a:pt x="6390882" y="88899"/>
                </a:lnTo>
                <a:lnTo>
                  <a:pt x="6441522" y="101599"/>
                </a:lnTo>
                <a:lnTo>
                  <a:pt x="6542814" y="101599"/>
                </a:lnTo>
                <a:lnTo>
                  <a:pt x="6593457" y="114299"/>
                </a:lnTo>
                <a:lnTo>
                  <a:pt x="6694718" y="114299"/>
                </a:lnTo>
                <a:lnTo>
                  <a:pt x="6745327" y="126999"/>
                </a:lnTo>
                <a:lnTo>
                  <a:pt x="6795916" y="126999"/>
                </a:lnTo>
                <a:lnTo>
                  <a:pt x="6846481" y="139699"/>
                </a:lnTo>
                <a:lnTo>
                  <a:pt x="6947522" y="139699"/>
                </a:lnTo>
                <a:lnTo>
                  <a:pt x="6997991" y="152399"/>
                </a:lnTo>
                <a:lnTo>
                  <a:pt x="7048418" y="152399"/>
                </a:lnTo>
                <a:lnTo>
                  <a:pt x="7098801" y="165099"/>
                </a:lnTo>
                <a:close/>
              </a:path>
              <a:path w="7839075" h="1917700">
                <a:moveTo>
                  <a:pt x="7173642" y="609599"/>
                </a:moveTo>
                <a:lnTo>
                  <a:pt x="526106" y="609599"/>
                </a:lnTo>
                <a:lnTo>
                  <a:pt x="488531" y="571499"/>
                </a:lnTo>
                <a:lnTo>
                  <a:pt x="463028" y="533399"/>
                </a:lnTo>
                <a:lnTo>
                  <a:pt x="452313" y="495299"/>
                </a:lnTo>
                <a:lnTo>
                  <a:pt x="460991" y="444499"/>
                </a:lnTo>
                <a:lnTo>
                  <a:pt x="487927" y="406399"/>
                </a:lnTo>
                <a:lnTo>
                  <a:pt x="527238" y="380999"/>
                </a:lnTo>
                <a:lnTo>
                  <a:pt x="573038" y="368299"/>
                </a:lnTo>
                <a:lnTo>
                  <a:pt x="680885" y="368299"/>
                </a:lnTo>
                <a:lnTo>
                  <a:pt x="668863" y="342899"/>
                </a:lnTo>
                <a:lnTo>
                  <a:pt x="659557" y="330199"/>
                </a:lnTo>
                <a:lnTo>
                  <a:pt x="653269" y="304799"/>
                </a:lnTo>
                <a:lnTo>
                  <a:pt x="650301" y="292099"/>
                </a:lnTo>
                <a:lnTo>
                  <a:pt x="658978" y="241299"/>
                </a:lnTo>
                <a:lnTo>
                  <a:pt x="685915" y="203199"/>
                </a:lnTo>
                <a:lnTo>
                  <a:pt x="725226" y="177799"/>
                </a:lnTo>
                <a:lnTo>
                  <a:pt x="771026" y="165099"/>
                </a:lnTo>
                <a:lnTo>
                  <a:pt x="7149134" y="165099"/>
                </a:lnTo>
                <a:lnTo>
                  <a:pt x="7199415" y="177799"/>
                </a:lnTo>
                <a:lnTo>
                  <a:pt x="7249638" y="177799"/>
                </a:lnTo>
                <a:lnTo>
                  <a:pt x="7299799" y="190499"/>
                </a:lnTo>
                <a:lnTo>
                  <a:pt x="7336695" y="203199"/>
                </a:lnTo>
                <a:lnTo>
                  <a:pt x="7381514" y="266699"/>
                </a:lnTo>
                <a:lnTo>
                  <a:pt x="7386720" y="304799"/>
                </a:lnTo>
                <a:lnTo>
                  <a:pt x="7534809" y="355599"/>
                </a:lnTo>
                <a:lnTo>
                  <a:pt x="7573969" y="368299"/>
                </a:lnTo>
                <a:lnTo>
                  <a:pt x="7603018" y="393699"/>
                </a:lnTo>
                <a:lnTo>
                  <a:pt x="7619693" y="431799"/>
                </a:lnTo>
                <a:lnTo>
                  <a:pt x="7621731" y="482599"/>
                </a:lnTo>
                <a:lnTo>
                  <a:pt x="7608099" y="520699"/>
                </a:lnTo>
                <a:lnTo>
                  <a:pt x="7581489" y="558799"/>
                </a:lnTo>
                <a:lnTo>
                  <a:pt x="7563356" y="571499"/>
                </a:lnTo>
                <a:lnTo>
                  <a:pt x="7179075" y="571499"/>
                </a:lnTo>
                <a:lnTo>
                  <a:pt x="7178471" y="584199"/>
                </a:lnTo>
                <a:lnTo>
                  <a:pt x="7176660" y="596899"/>
                </a:lnTo>
                <a:lnTo>
                  <a:pt x="7173642" y="609599"/>
                </a:lnTo>
                <a:close/>
              </a:path>
              <a:path w="7839075" h="1917700">
                <a:moveTo>
                  <a:pt x="7545222" y="584199"/>
                </a:moveTo>
                <a:lnTo>
                  <a:pt x="7381892" y="584199"/>
                </a:lnTo>
                <a:lnTo>
                  <a:pt x="7331187" y="571499"/>
                </a:lnTo>
                <a:lnTo>
                  <a:pt x="7563356" y="571499"/>
                </a:lnTo>
                <a:lnTo>
                  <a:pt x="7545222" y="584199"/>
                </a:lnTo>
                <a:close/>
              </a:path>
              <a:path w="7839075" h="1917700">
                <a:moveTo>
                  <a:pt x="7204427" y="622299"/>
                </a:moveTo>
                <a:lnTo>
                  <a:pt x="727565" y="622299"/>
                </a:lnTo>
                <a:lnTo>
                  <a:pt x="676056" y="609599"/>
                </a:lnTo>
                <a:lnTo>
                  <a:pt x="7169417" y="609599"/>
                </a:lnTo>
                <a:lnTo>
                  <a:pt x="7204427" y="622299"/>
                </a:lnTo>
                <a:close/>
              </a:path>
              <a:path w="7839075" h="1917700">
                <a:moveTo>
                  <a:pt x="7141751" y="1739899"/>
                </a:moveTo>
                <a:lnTo>
                  <a:pt x="2652716" y="1739899"/>
                </a:lnTo>
                <a:lnTo>
                  <a:pt x="884580" y="1689099"/>
                </a:lnTo>
                <a:lnTo>
                  <a:pt x="528114" y="1689099"/>
                </a:lnTo>
                <a:lnTo>
                  <a:pt x="426266" y="1676399"/>
                </a:lnTo>
                <a:lnTo>
                  <a:pt x="120724" y="1676399"/>
                </a:lnTo>
                <a:lnTo>
                  <a:pt x="73792" y="1663699"/>
                </a:lnTo>
                <a:lnTo>
                  <a:pt x="36217" y="1638299"/>
                </a:lnTo>
                <a:lnTo>
                  <a:pt x="10714" y="1600199"/>
                </a:lnTo>
                <a:lnTo>
                  <a:pt x="0" y="1549399"/>
                </a:lnTo>
                <a:lnTo>
                  <a:pt x="8677" y="1498599"/>
                </a:lnTo>
                <a:lnTo>
                  <a:pt x="35613" y="1460499"/>
                </a:lnTo>
                <a:lnTo>
                  <a:pt x="74924" y="1435099"/>
                </a:lnTo>
                <a:lnTo>
                  <a:pt x="422837" y="1435099"/>
                </a:lnTo>
                <a:lnTo>
                  <a:pt x="416499" y="1422399"/>
                </a:lnTo>
                <a:lnTo>
                  <a:pt x="410764" y="1422399"/>
                </a:lnTo>
                <a:lnTo>
                  <a:pt x="405633" y="1409699"/>
                </a:lnTo>
                <a:lnTo>
                  <a:pt x="382243" y="1384299"/>
                </a:lnTo>
                <a:lnTo>
                  <a:pt x="365794" y="1358899"/>
                </a:lnTo>
                <a:lnTo>
                  <a:pt x="357193" y="1333499"/>
                </a:lnTo>
                <a:lnTo>
                  <a:pt x="357293" y="1308099"/>
                </a:lnTo>
                <a:lnTo>
                  <a:pt x="371428" y="1257299"/>
                </a:lnTo>
                <a:lnTo>
                  <a:pt x="397585" y="1219199"/>
                </a:lnTo>
                <a:lnTo>
                  <a:pt x="476458" y="1193799"/>
                </a:lnTo>
                <a:lnTo>
                  <a:pt x="503973" y="1193799"/>
                </a:lnTo>
                <a:lnTo>
                  <a:pt x="558400" y="1181099"/>
                </a:lnTo>
                <a:lnTo>
                  <a:pt x="739386" y="1181099"/>
                </a:lnTo>
                <a:lnTo>
                  <a:pt x="790342" y="1168399"/>
                </a:lnTo>
                <a:lnTo>
                  <a:pt x="777137" y="1155699"/>
                </a:lnTo>
                <a:lnTo>
                  <a:pt x="766800" y="1142999"/>
                </a:lnTo>
                <a:lnTo>
                  <a:pt x="759783" y="1117599"/>
                </a:lnTo>
                <a:lnTo>
                  <a:pt x="756539" y="1092199"/>
                </a:lnTo>
                <a:lnTo>
                  <a:pt x="756539" y="1079499"/>
                </a:lnTo>
                <a:lnTo>
                  <a:pt x="718184" y="1079499"/>
                </a:lnTo>
                <a:lnTo>
                  <a:pt x="680281" y="1066799"/>
                </a:lnTo>
                <a:lnTo>
                  <a:pt x="605231" y="1066799"/>
                </a:lnTo>
                <a:lnTo>
                  <a:pt x="558299" y="1054099"/>
                </a:lnTo>
                <a:lnTo>
                  <a:pt x="520724" y="1028699"/>
                </a:lnTo>
                <a:lnTo>
                  <a:pt x="495221" y="990599"/>
                </a:lnTo>
                <a:lnTo>
                  <a:pt x="484507" y="952499"/>
                </a:lnTo>
                <a:lnTo>
                  <a:pt x="486217" y="927099"/>
                </a:lnTo>
                <a:lnTo>
                  <a:pt x="493360" y="901699"/>
                </a:lnTo>
                <a:lnTo>
                  <a:pt x="505332" y="876299"/>
                </a:lnTo>
                <a:lnTo>
                  <a:pt x="521529" y="863599"/>
                </a:lnTo>
                <a:lnTo>
                  <a:pt x="508325" y="838199"/>
                </a:lnTo>
                <a:lnTo>
                  <a:pt x="497988" y="825499"/>
                </a:lnTo>
                <a:lnTo>
                  <a:pt x="490970" y="800099"/>
                </a:lnTo>
                <a:lnTo>
                  <a:pt x="487726" y="774699"/>
                </a:lnTo>
                <a:lnTo>
                  <a:pt x="496403" y="736599"/>
                </a:lnTo>
                <a:lnTo>
                  <a:pt x="523340" y="698499"/>
                </a:lnTo>
                <a:lnTo>
                  <a:pt x="562651" y="673099"/>
                </a:lnTo>
                <a:lnTo>
                  <a:pt x="608450" y="660399"/>
                </a:lnTo>
                <a:lnTo>
                  <a:pt x="637173" y="660399"/>
                </a:lnTo>
                <a:lnTo>
                  <a:pt x="694014" y="647699"/>
                </a:lnTo>
                <a:lnTo>
                  <a:pt x="775050" y="647699"/>
                </a:lnTo>
                <a:lnTo>
                  <a:pt x="827364" y="634999"/>
                </a:lnTo>
                <a:lnTo>
                  <a:pt x="931992" y="634999"/>
                </a:lnTo>
                <a:lnTo>
                  <a:pt x="984306" y="622299"/>
                </a:lnTo>
                <a:lnTo>
                  <a:pt x="7309457" y="622299"/>
                </a:lnTo>
                <a:lnTo>
                  <a:pt x="7356389" y="634999"/>
                </a:lnTo>
                <a:lnTo>
                  <a:pt x="7393964" y="660399"/>
                </a:lnTo>
                <a:lnTo>
                  <a:pt x="7419467" y="698499"/>
                </a:lnTo>
                <a:lnTo>
                  <a:pt x="7430181" y="749299"/>
                </a:lnTo>
                <a:lnTo>
                  <a:pt x="7424196" y="787399"/>
                </a:lnTo>
                <a:lnTo>
                  <a:pt x="4137735" y="787399"/>
                </a:lnTo>
                <a:lnTo>
                  <a:pt x="4084828" y="800099"/>
                </a:lnTo>
                <a:lnTo>
                  <a:pt x="4332260" y="800099"/>
                </a:lnTo>
                <a:lnTo>
                  <a:pt x="4432326" y="812799"/>
                </a:lnTo>
                <a:lnTo>
                  <a:pt x="5534808" y="812799"/>
                </a:lnTo>
                <a:lnTo>
                  <a:pt x="5635182" y="825499"/>
                </a:lnTo>
                <a:lnTo>
                  <a:pt x="6237424" y="825499"/>
                </a:lnTo>
                <a:lnTo>
                  <a:pt x="6392974" y="838199"/>
                </a:lnTo>
                <a:lnTo>
                  <a:pt x="6756138" y="838199"/>
                </a:lnTo>
                <a:lnTo>
                  <a:pt x="6808064" y="850899"/>
                </a:lnTo>
                <a:lnTo>
                  <a:pt x="7172056" y="850899"/>
                </a:lnTo>
                <a:lnTo>
                  <a:pt x="7214626" y="861279"/>
                </a:lnTo>
                <a:lnTo>
                  <a:pt x="7216097" y="863599"/>
                </a:lnTo>
                <a:lnTo>
                  <a:pt x="7351308" y="863599"/>
                </a:lnTo>
                <a:lnTo>
                  <a:pt x="7398240" y="876299"/>
                </a:lnTo>
                <a:lnTo>
                  <a:pt x="7435815" y="901699"/>
                </a:lnTo>
                <a:lnTo>
                  <a:pt x="7461318" y="939799"/>
                </a:lnTo>
                <a:lnTo>
                  <a:pt x="7472033" y="990599"/>
                </a:lnTo>
                <a:lnTo>
                  <a:pt x="7463356" y="1028699"/>
                </a:lnTo>
                <a:lnTo>
                  <a:pt x="7436419" y="1066799"/>
                </a:lnTo>
                <a:lnTo>
                  <a:pt x="7397108" y="1092199"/>
                </a:lnTo>
                <a:lnTo>
                  <a:pt x="7351308" y="1104899"/>
                </a:lnTo>
                <a:lnTo>
                  <a:pt x="6932797" y="1104899"/>
                </a:lnTo>
                <a:lnTo>
                  <a:pt x="6707444" y="1130299"/>
                </a:lnTo>
                <a:lnTo>
                  <a:pt x="6722510" y="1142999"/>
                </a:lnTo>
                <a:lnTo>
                  <a:pt x="6733803" y="1168399"/>
                </a:lnTo>
                <a:lnTo>
                  <a:pt x="6741172" y="1181099"/>
                </a:lnTo>
                <a:lnTo>
                  <a:pt x="6744466" y="1206499"/>
                </a:lnTo>
                <a:lnTo>
                  <a:pt x="6744466" y="1219199"/>
                </a:lnTo>
                <a:lnTo>
                  <a:pt x="7056970" y="1219199"/>
                </a:lnTo>
                <a:lnTo>
                  <a:pt x="7109054" y="1231899"/>
                </a:lnTo>
                <a:lnTo>
                  <a:pt x="7473641" y="1231899"/>
                </a:lnTo>
                <a:lnTo>
                  <a:pt x="7520573" y="1244599"/>
                </a:lnTo>
                <a:lnTo>
                  <a:pt x="7558148" y="1269999"/>
                </a:lnTo>
                <a:lnTo>
                  <a:pt x="7583651" y="1308099"/>
                </a:lnTo>
                <a:lnTo>
                  <a:pt x="7594366" y="1346199"/>
                </a:lnTo>
                <a:lnTo>
                  <a:pt x="7585689" y="1396999"/>
                </a:lnTo>
                <a:lnTo>
                  <a:pt x="7558752" y="1435099"/>
                </a:lnTo>
                <a:lnTo>
                  <a:pt x="7519441" y="1460499"/>
                </a:lnTo>
                <a:lnTo>
                  <a:pt x="5775571" y="1460499"/>
                </a:lnTo>
                <a:lnTo>
                  <a:pt x="5823742" y="1473199"/>
                </a:lnTo>
                <a:lnTo>
                  <a:pt x="6224271" y="1473199"/>
                </a:lnTo>
                <a:lnTo>
                  <a:pt x="6274245" y="1485899"/>
                </a:lnTo>
                <a:lnTo>
                  <a:pt x="6623740" y="1485899"/>
                </a:lnTo>
                <a:lnTo>
                  <a:pt x="6673641" y="1498599"/>
                </a:lnTo>
                <a:lnTo>
                  <a:pt x="7782533" y="1498599"/>
                </a:lnTo>
                <a:lnTo>
                  <a:pt x="7801408" y="1511299"/>
                </a:lnTo>
                <a:lnTo>
                  <a:pt x="7827390" y="1562099"/>
                </a:lnTo>
                <a:lnTo>
                  <a:pt x="7839035" y="1600199"/>
                </a:lnTo>
                <a:lnTo>
                  <a:pt x="7830358" y="1650999"/>
                </a:lnTo>
                <a:lnTo>
                  <a:pt x="7803421" y="1689099"/>
                </a:lnTo>
                <a:lnTo>
                  <a:pt x="7764110" y="1714499"/>
                </a:lnTo>
                <a:lnTo>
                  <a:pt x="7718311" y="1727199"/>
                </a:lnTo>
                <a:lnTo>
                  <a:pt x="7156540" y="1727199"/>
                </a:lnTo>
                <a:lnTo>
                  <a:pt x="7141751" y="1739899"/>
                </a:lnTo>
                <a:close/>
              </a:path>
              <a:path w="7839075" h="1917700">
                <a:moveTo>
                  <a:pt x="7336821" y="863599"/>
                </a:moveTo>
                <a:lnTo>
                  <a:pt x="7224145" y="863599"/>
                </a:lnTo>
                <a:lnTo>
                  <a:pt x="7214626" y="861279"/>
                </a:lnTo>
                <a:lnTo>
                  <a:pt x="7208048" y="850899"/>
                </a:lnTo>
                <a:lnTo>
                  <a:pt x="7050017" y="850899"/>
                </a:lnTo>
                <a:lnTo>
                  <a:pt x="6999993" y="838199"/>
                </a:lnTo>
                <a:lnTo>
                  <a:pt x="6799796" y="838199"/>
                </a:lnTo>
                <a:lnTo>
                  <a:pt x="6749729" y="825499"/>
                </a:lnTo>
                <a:lnTo>
                  <a:pt x="6499365" y="825499"/>
                </a:lnTo>
                <a:lnTo>
                  <a:pt x="6449298" y="812799"/>
                </a:lnTo>
                <a:lnTo>
                  <a:pt x="6149068" y="812799"/>
                </a:lnTo>
                <a:lnTo>
                  <a:pt x="6049094" y="800099"/>
                </a:lnTo>
                <a:lnTo>
                  <a:pt x="5592311" y="800099"/>
                </a:lnTo>
                <a:lnTo>
                  <a:pt x="5541510" y="787399"/>
                </a:lnTo>
                <a:lnTo>
                  <a:pt x="7424196" y="787399"/>
                </a:lnTo>
                <a:lnTo>
                  <a:pt x="7404025" y="825499"/>
                </a:lnTo>
                <a:lnTo>
                  <a:pt x="7373592" y="850899"/>
                </a:lnTo>
                <a:lnTo>
                  <a:pt x="7336821" y="863599"/>
                </a:lnTo>
                <a:close/>
              </a:path>
              <a:path w="7839075" h="1917700">
                <a:moveTo>
                  <a:pt x="7224145" y="863599"/>
                </a:moveTo>
                <a:lnTo>
                  <a:pt x="7216097" y="863599"/>
                </a:lnTo>
                <a:lnTo>
                  <a:pt x="7214626" y="861279"/>
                </a:lnTo>
                <a:lnTo>
                  <a:pt x="7224145" y="863599"/>
                </a:lnTo>
                <a:close/>
              </a:path>
              <a:path w="7839075" h="1917700">
                <a:moveTo>
                  <a:pt x="7473641" y="1473199"/>
                </a:moveTo>
                <a:lnTo>
                  <a:pt x="5932969" y="1473199"/>
                </a:lnTo>
                <a:lnTo>
                  <a:pt x="5833630" y="1460499"/>
                </a:lnTo>
                <a:lnTo>
                  <a:pt x="7519441" y="1460499"/>
                </a:lnTo>
                <a:lnTo>
                  <a:pt x="7473641" y="1473199"/>
                </a:lnTo>
                <a:close/>
              </a:path>
              <a:path w="7839075" h="1917700">
                <a:moveTo>
                  <a:pt x="7782533" y="1498599"/>
                </a:moveTo>
                <a:lnTo>
                  <a:pt x="7120882" y="1498599"/>
                </a:lnTo>
                <a:lnTo>
                  <a:pt x="7170502" y="1485899"/>
                </a:lnTo>
                <a:lnTo>
                  <a:pt x="7763657" y="1485899"/>
                </a:lnTo>
                <a:lnTo>
                  <a:pt x="7782533" y="1498599"/>
                </a:lnTo>
                <a:close/>
              </a:path>
              <a:path w="7839075" h="1917700">
                <a:moveTo>
                  <a:pt x="7110363" y="1752599"/>
                </a:moveTo>
                <a:lnTo>
                  <a:pt x="2955976" y="1752599"/>
                </a:lnTo>
                <a:lnTo>
                  <a:pt x="2804346" y="1739899"/>
                </a:lnTo>
                <a:lnTo>
                  <a:pt x="7126359" y="1739899"/>
                </a:lnTo>
                <a:lnTo>
                  <a:pt x="7110363" y="1752599"/>
                </a:lnTo>
                <a:close/>
              </a:path>
              <a:path w="7839075" h="1917700">
                <a:moveTo>
                  <a:pt x="6884507" y="1917699"/>
                </a:moveTo>
                <a:lnTo>
                  <a:pt x="6855533" y="1904999"/>
                </a:lnTo>
                <a:lnTo>
                  <a:pt x="6718214" y="1904999"/>
                </a:lnTo>
                <a:lnTo>
                  <a:pt x="6667799" y="1892299"/>
                </a:lnTo>
                <a:lnTo>
                  <a:pt x="6516470" y="1892299"/>
                </a:lnTo>
                <a:lnTo>
                  <a:pt x="6466005" y="1879599"/>
                </a:lnTo>
                <a:lnTo>
                  <a:pt x="6264071" y="1879599"/>
                </a:lnTo>
                <a:lnTo>
                  <a:pt x="6213577" y="1866899"/>
                </a:lnTo>
                <a:lnTo>
                  <a:pt x="6011611" y="1866899"/>
                </a:lnTo>
                <a:lnTo>
                  <a:pt x="5961130" y="1854199"/>
                </a:lnTo>
                <a:lnTo>
                  <a:pt x="5809734" y="1854199"/>
                </a:lnTo>
                <a:lnTo>
                  <a:pt x="5708861" y="1841499"/>
                </a:lnTo>
                <a:lnTo>
                  <a:pt x="5505260" y="1841499"/>
                </a:lnTo>
                <a:lnTo>
                  <a:pt x="5402472" y="1828799"/>
                </a:lnTo>
                <a:lnTo>
                  <a:pt x="5196896" y="1828799"/>
                </a:lnTo>
                <a:lnTo>
                  <a:pt x="5094107" y="1816099"/>
                </a:lnTo>
                <a:lnTo>
                  <a:pt x="4888531" y="1816099"/>
                </a:lnTo>
                <a:lnTo>
                  <a:pt x="4785743" y="1803399"/>
                </a:lnTo>
                <a:lnTo>
                  <a:pt x="4477378" y="1803399"/>
                </a:lnTo>
                <a:lnTo>
                  <a:pt x="4374590" y="1790699"/>
                </a:lnTo>
                <a:lnTo>
                  <a:pt x="4169014" y="1790699"/>
                </a:lnTo>
                <a:lnTo>
                  <a:pt x="3410865" y="1765299"/>
                </a:lnTo>
                <a:lnTo>
                  <a:pt x="3158149" y="1752599"/>
                </a:lnTo>
                <a:lnTo>
                  <a:pt x="6999799" y="1752599"/>
                </a:lnTo>
                <a:lnTo>
                  <a:pt x="7002817" y="1765299"/>
                </a:lnTo>
                <a:lnTo>
                  <a:pt x="7004628" y="1777999"/>
                </a:lnTo>
                <a:lnTo>
                  <a:pt x="7005232" y="1790699"/>
                </a:lnTo>
                <a:lnTo>
                  <a:pt x="6996555" y="1841499"/>
                </a:lnTo>
                <a:lnTo>
                  <a:pt x="6969618" y="1879599"/>
                </a:lnTo>
                <a:lnTo>
                  <a:pt x="6930307" y="1904999"/>
                </a:lnTo>
                <a:lnTo>
                  <a:pt x="6884507" y="1917699"/>
                </a:lnTo>
                <a:close/>
              </a:path>
            </a:pathLst>
          </a:custGeom>
          <a:solidFill>
            <a:srgbClr val="2AC8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93048" y="3385186"/>
            <a:ext cx="777367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spc="-1614" dirty="0">
                <a:latin typeface="Trebuchet MS"/>
                <a:cs typeface="Trebuchet MS"/>
              </a:rPr>
              <a:t>GITH</a:t>
            </a:r>
            <a:r>
              <a:rPr sz="7800" spc="-580" dirty="0">
                <a:latin typeface="Trebuchet MS"/>
                <a:cs typeface="Trebuchet MS"/>
              </a:rPr>
              <a:t> </a:t>
            </a:r>
            <a:r>
              <a:rPr sz="7800" spc="-1614" dirty="0">
                <a:latin typeface="Trebuchet MS"/>
                <a:cs typeface="Trebuchet MS"/>
              </a:rPr>
              <a:t>HUB</a:t>
            </a:r>
            <a:r>
              <a:rPr sz="7800" spc="-580" dirty="0">
                <a:latin typeface="Trebuchet MS"/>
                <a:cs typeface="Trebuchet MS"/>
              </a:rPr>
              <a:t> </a:t>
            </a:r>
            <a:r>
              <a:rPr sz="7800" spc="-1595" dirty="0">
                <a:latin typeface="Trebuchet MS"/>
                <a:cs typeface="Trebuchet MS"/>
              </a:rPr>
              <a:t>/</a:t>
            </a:r>
            <a:r>
              <a:rPr sz="7800" spc="-580" dirty="0">
                <a:latin typeface="Trebuchet MS"/>
                <a:cs typeface="Trebuchet MS"/>
              </a:rPr>
              <a:t> </a:t>
            </a:r>
            <a:r>
              <a:rPr sz="7800" spc="-1050" dirty="0">
                <a:latin typeface="Trebuchet MS"/>
                <a:cs typeface="Trebuchet MS"/>
              </a:rPr>
              <a:t>JIRA</a:t>
            </a:r>
            <a:r>
              <a:rPr sz="7800" spc="-580" dirty="0">
                <a:latin typeface="Trebuchet MS"/>
                <a:cs typeface="Trebuchet MS"/>
              </a:rPr>
              <a:t> </a:t>
            </a:r>
            <a:r>
              <a:rPr sz="7800" spc="-1595" dirty="0">
                <a:latin typeface="Trebuchet MS"/>
                <a:cs typeface="Trebuchet MS"/>
              </a:rPr>
              <a:t>/</a:t>
            </a:r>
            <a:r>
              <a:rPr sz="7800" spc="-580" dirty="0">
                <a:latin typeface="Trebuchet MS"/>
                <a:cs typeface="Trebuchet MS"/>
              </a:rPr>
              <a:t> </a:t>
            </a:r>
            <a:r>
              <a:rPr sz="7800" spc="-1195" dirty="0">
                <a:latin typeface="Trebuchet MS"/>
                <a:cs typeface="Trebuchet MS"/>
              </a:rPr>
              <a:t>SLACK</a:t>
            </a:r>
            <a:endParaRPr sz="7800">
              <a:latin typeface="Trebuchet MS"/>
              <a:cs typeface="Trebuchet MS"/>
            </a:endParaRPr>
          </a:p>
        </p:txBody>
      </p:sp>
      <p:pic>
        <p:nvPicPr>
          <p:cNvPr id="13" name="Imagem 12" descr="Código QR&#10;&#10;Descrição gerada automaticamente">
            <a:extLst>
              <a:ext uri="{FF2B5EF4-FFF2-40B4-BE49-F238E27FC236}">
                <a16:creationId xmlns:a16="http://schemas.microsoft.com/office/drawing/2014/main" id="{2295548B-D3EF-7579-9D9E-D31B078BA3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047" y="2635193"/>
            <a:ext cx="3179445" cy="3179445"/>
          </a:xfrm>
          <a:prstGeom prst="flowChartAlternateProcess">
            <a:avLst/>
          </a:prstGeom>
          <a:effectLst>
            <a:outerShdw blurRad="330200" sx="109000" sy="109000" algn="ctr" rotWithShape="0">
              <a:prstClr val="black">
                <a:alpha val="29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5322" y="2035194"/>
            <a:ext cx="12068174" cy="7543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274" rIns="0" bIns="0" rtlCol="0">
            <a:spAutoFit/>
          </a:bodyPr>
          <a:lstStyle/>
          <a:p>
            <a:pPr marL="5857875" marR="5080" indent="-730250">
              <a:lnSpc>
                <a:spcPts val="4890"/>
              </a:lnSpc>
              <a:spcBef>
                <a:spcPts val="1085"/>
              </a:spcBef>
            </a:pPr>
            <a:r>
              <a:rPr spc="-725" dirty="0"/>
              <a:t>Desenvolvimento </a:t>
            </a:r>
            <a:r>
              <a:rPr spc="-844" dirty="0"/>
              <a:t>do</a:t>
            </a:r>
            <a:r>
              <a:rPr spc="-370" dirty="0"/>
              <a:t> </a:t>
            </a:r>
            <a:r>
              <a:rPr spc="-650" dirty="0"/>
              <a:t>Design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7765" y="2106635"/>
            <a:ext cx="11706224" cy="7315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274" rIns="0" bIns="0" rtlCol="0">
            <a:spAutoFit/>
          </a:bodyPr>
          <a:lstStyle/>
          <a:p>
            <a:pPr marL="5857875" marR="5080" indent="-730250">
              <a:lnSpc>
                <a:spcPts val="4890"/>
              </a:lnSpc>
              <a:spcBef>
                <a:spcPts val="1085"/>
              </a:spcBef>
            </a:pPr>
            <a:r>
              <a:rPr spc="-725" dirty="0"/>
              <a:t>Desenvolvimento </a:t>
            </a:r>
            <a:r>
              <a:rPr spc="-844" dirty="0"/>
              <a:t>do</a:t>
            </a:r>
            <a:r>
              <a:rPr spc="-370" dirty="0"/>
              <a:t> </a:t>
            </a:r>
            <a:r>
              <a:rPr spc="-650" dirty="0"/>
              <a:t>Design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81200" y="192628"/>
            <a:ext cx="7707630" cy="1879600"/>
          </a:xfrm>
          <a:prstGeom prst="flowChartAlternateProcess">
            <a:avLst/>
          </a:prstGeom>
          <a:solidFill>
            <a:srgbClr val="2AC8FF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95891" y="-424976"/>
            <a:ext cx="8935024" cy="2146772"/>
          </a:xfrm>
          <a:prstGeom prst="rect">
            <a:avLst/>
          </a:prstGeom>
        </p:spPr>
        <p:txBody>
          <a:bodyPr vert="horz" wrap="square" lIns="0" tIns="685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pt-BR" sz="9450" spc="-1410" dirty="0"/>
              <a:t>MODAL ÁEREO </a:t>
            </a:r>
            <a:endParaRPr sz="9450" dirty="0"/>
          </a:p>
        </p:txBody>
      </p:sp>
      <p:sp>
        <p:nvSpPr>
          <p:cNvPr id="6" name="object 6"/>
          <p:cNvSpPr txBox="1"/>
          <p:nvPr/>
        </p:nvSpPr>
        <p:spPr>
          <a:xfrm>
            <a:off x="990600" y="2776132"/>
            <a:ext cx="10359390" cy="8089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pt-BR" sz="2400" kern="1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Lucida Sans Unicode" panose="020B0602030504020204" pitchFamily="34" charset="0"/>
              </a:rPr>
              <a:t>Rapidez e eficiência: Ideal para mercadorias que precisam ser entregues rapidamente, como eletrônicos e peças automotivas.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pt-BR" sz="2400" kern="100" dirty="0">
              <a:effectLst/>
              <a:latin typeface="Verdana" panose="020B0604030504040204" pitchFamily="34" charset="0"/>
              <a:ea typeface="Verdana" panose="020B060403050404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Lucida Sans Unicode" panose="020B0602030504020204" pitchFamily="34" charset="0"/>
              </a:rPr>
              <a:t> 2. Alto custo: Comparado com outros modais, o aéreo possui custos mais elevados, sendo utilizado especialmente quando o fator tempo é crítico.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kern="100" dirty="0">
              <a:effectLst/>
              <a:latin typeface="Verdana" panose="020B0604030504040204" pitchFamily="34" charset="0"/>
              <a:ea typeface="Verdana" panose="020B060403050404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Lucida Sans Unicode" panose="020B0602030504020204" pitchFamily="34" charset="0"/>
              </a:rPr>
              <a:t>3. Segurança: Devido aos processos de controle rigorosos, é um modal seguro para cargas de alto valor e sensíveis.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kern="100" dirty="0">
              <a:effectLst/>
              <a:latin typeface="Verdana" panose="020B0604030504040204" pitchFamily="34" charset="0"/>
              <a:ea typeface="Verdana" panose="020B060403050404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kern="1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Lucida Sans Unicode" panose="020B0602030504020204" pitchFamily="34" charset="0"/>
              </a:rPr>
              <a:t> 4. Capacidade limitada: As aeronaves têm limitações de volume e peso, sendo menos eficientes para grandes quantidades de mercadorias em comparação ao transporte rodoviário ou marítimo.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kern="100" dirty="0">
              <a:effectLst/>
              <a:latin typeface="Verdana" panose="020B0604030504040204" pitchFamily="34" charset="0"/>
              <a:ea typeface="Verdana" panose="020B0604030504040204" pitchFamily="34" charset="0"/>
              <a:cs typeface="Lucida Sans Unicode" panose="020B0602030504020204" pitchFamily="34" charset="0"/>
            </a:endParaRPr>
          </a:p>
          <a:p>
            <a:r>
              <a:rPr lang="pt-BR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Lucida Sans Unicode" panose="020B0602030504020204" pitchFamily="34" charset="0"/>
              </a:rPr>
              <a:t> 5. Intermodalidade: Normalmente é utilizado em conjunto com outros modais (rodoviário e ferroviário) para completar a cadeia logística.</a:t>
            </a:r>
            <a:br>
              <a:rPr lang="pt-BR" sz="1800" dirty="0">
                <a:effectLst/>
                <a:latin typeface="Berlin Sans FB" panose="020E0602020502020306" pitchFamily="34" charset="0"/>
                <a:ea typeface="Aptos" panose="020B0004020202020204" pitchFamily="34" charset="0"/>
                <a:cs typeface="Aharoni" panose="02010803020104030203" pitchFamily="2" charset="-79"/>
              </a:rPr>
            </a:br>
            <a:endParaRPr sz="4000" dirty="0">
              <a:latin typeface="Lucida Sans Unicode"/>
              <a:cs typeface="Lucida Sans Unicode"/>
            </a:endParaRPr>
          </a:p>
        </p:txBody>
      </p:sp>
      <p:pic>
        <p:nvPicPr>
          <p:cNvPr id="1030" name="Picture 6" descr="Lojas de eletrônicos: tudo o que você precisa está aqui | Lojas Solar -  Loja Solar">
            <a:extLst>
              <a:ext uri="{FF2B5EF4-FFF2-40B4-BE49-F238E27FC236}">
                <a16:creationId xmlns:a16="http://schemas.microsoft.com/office/drawing/2014/main" id="{8E27FE05-2FC1-A537-2EA1-59EC82680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648410"/>
            <a:ext cx="50006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ntrole de Qualidade na produção de medicamentos - Blog Neoprospecta">
            <a:extLst>
              <a:ext uri="{FF2B5EF4-FFF2-40B4-BE49-F238E27FC236}">
                <a16:creationId xmlns:a16="http://schemas.microsoft.com/office/drawing/2014/main" id="{DD9057D3-24B4-66EF-ADE0-514D49236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000625" cy="332113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75485" y="832086"/>
            <a:ext cx="7707630" cy="1879600"/>
          </a:xfrm>
          <a:prstGeom prst="flowChartAlternateProcess">
            <a:avLst/>
          </a:prstGeom>
          <a:solidFill>
            <a:srgbClr val="2AC8FF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54933" y="331550"/>
            <a:ext cx="8935024" cy="2146772"/>
          </a:xfrm>
          <a:prstGeom prst="rect">
            <a:avLst/>
          </a:prstGeom>
        </p:spPr>
        <p:txBody>
          <a:bodyPr vert="horz" wrap="square" lIns="0" tIns="685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pt-BR" sz="9450" spc="-1410" dirty="0"/>
              <a:t>VALOR AGREGADO</a:t>
            </a:r>
            <a:endParaRPr sz="9450" dirty="0"/>
          </a:p>
        </p:txBody>
      </p:sp>
      <p:sp>
        <p:nvSpPr>
          <p:cNvPr id="6" name="object 6"/>
          <p:cNvSpPr txBox="1"/>
          <p:nvPr/>
        </p:nvSpPr>
        <p:spPr>
          <a:xfrm>
            <a:off x="1066800" y="4152900"/>
            <a:ext cx="9525000" cy="4886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2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Valor agregado é a diferença entre o valor final de um produto ou serviço e o custo dos insumos utilizados para produzi-lo, valor no qual é calculado pelo custo do produto por seu peso, no caso da base utilizado no projeto:</a:t>
            </a:r>
            <a:br>
              <a:rPr lang="pt-BR" sz="32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</a:br>
            <a:br>
              <a:rPr lang="pt-BR" sz="32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</a:br>
            <a:r>
              <a:rPr lang="pt-BR" sz="32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Valor agregado = FOB/PESO</a:t>
            </a:r>
            <a:br>
              <a:rPr lang="pt-BR" sz="1800" dirty="0">
                <a:effectLst/>
                <a:latin typeface="Berlin Sans FB" panose="020E0602020502020306" pitchFamily="34" charset="0"/>
                <a:ea typeface="Aptos" panose="020B0004020202020204" pitchFamily="34" charset="0"/>
                <a:cs typeface="Aharoni" panose="02010803020104030203" pitchFamily="2" charset="-79"/>
              </a:rPr>
            </a:br>
            <a:endParaRPr sz="4000" dirty="0">
              <a:latin typeface="Lucida Sans Unicode"/>
              <a:cs typeface="Lucida Sans Unicode"/>
            </a:endParaRPr>
          </a:p>
        </p:txBody>
      </p:sp>
      <p:pic>
        <p:nvPicPr>
          <p:cNvPr id="8" name="Imagem 7" descr="Uma imagem contendo mesa, no interior, computador, grande&#10;&#10;Descrição gerada automaticamente">
            <a:extLst>
              <a:ext uri="{FF2B5EF4-FFF2-40B4-BE49-F238E27FC236}">
                <a16:creationId xmlns:a16="http://schemas.microsoft.com/office/drawing/2014/main" id="{1C895560-F22E-94E1-5B61-D3A6FDA5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98" y="1404936"/>
            <a:ext cx="5153025" cy="3719514"/>
          </a:xfrm>
          <a:prstGeom prst="flowChartAlternateProcess">
            <a:avLst/>
          </a:prstGeom>
        </p:spPr>
      </p:pic>
      <p:pic>
        <p:nvPicPr>
          <p:cNvPr id="10" name="Imagem 9" descr="Mesa com computadores&#10;&#10;Descrição gerada automaticamente">
            <a:extLst>
              <a:ext uri="{FF2B5EF4-FFF2-40B4-BE49-F238E27FC236}">
                <a16:creationId xmlns:a16="http://schemas.microsoft.com/office/drawing/2014/main" id="{D3A73D22-12FB-F91D-BE10-A021C5403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98" y="5943600"/>
            <a:ext cx="5153025" cy="384810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3102843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313</Words>
  <Application>Microsoft Office PowerPoint</Application>
  <PresentationFormat>Personalizar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 Black</vt:lpstr>
      <vt:lpstr>Berlin Sans FB</vt:lpstr>
      <vt:lpstr>Lucida Sans Unicode</vt:lpstr>
      <vt:lpstr>Trebuchet MS</vt:lpstr>
      <vt:lpstr>Verdana</vt:lpstr>
      <vt:lpstr>Office Theme</vt:lpstr>
      <vt:lpstr>Proposta SPRINT O</vt:lpstr>
      <vt:lpstr>ÍNDICE</vt:lpstr>
      <vt:lpstr>Olá</vt:lpstr>
      <vt:lpstr>SPRINTS</vt:lpstr>
      <vt:lpstr>FERRAMENTAS</vt:lpstr>
      <vt:lpstr>Desenvolvimento do Design</vt:lpstr>
      <vt:lpstr>Desenvolvimento do Design</vt:lpstr>
      <vt:lpstr>MODAL ÁEREO </vt:lpstr>
      <vt:lpstr>VALOR AGREGADO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- S0</dc:title>
  <dc:creator>Evellyn Badan</dc:creator>
  <cp:keywords>DAGRrUeHtBU,BAFLZryyubI</cp:keywords>
  <cp:lastModifiedBy>BRUNO MONTI PERES</cp:lastModifiedBy>
  <cp:revision>4</cp:revision>
  <dcterms:created xsi:type="dcterms:W3CDTF">2024-09-28T13:47:20Z</dcterms:created>
  <dcterms:modified xsi:type="dcterms:W3CDTF">2024-09-30T22:44:04Z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2024-09-27T00:00:00Z</vt:filetime>
  </property>
  <property fmtid="{D5CDD505-2E9C-101B-9397-08002B2CF9AE}" pid="3" name="Creator">
    <vt:lpwstr>Canva</vt:lpwstr>
  </property>
  <property fmtid="{D5CDD505-2E9C-101B-9397-08002B2CF9AE}" pid="4" name="LastSaved">
    <vt:filetime>2024-09-28T00:00:00Z</vt:filetime>
  </property>
  <property fmtid="{D5CDD505-2E9C-101B-9397-08002B2CF9AE}" pid="5" name="Producer">
    <vt:lpwstr>Canva</vt:lpwstr>
  </property>
</Properties>
</file>